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6858000" cx="12192000"/>
  <p:notesSz cx="6858000" cy="9144000"/>
  <p:embeddedFontLst>
    <p:embeddedFont>
      <p:font typeface="Arial Black"/>
      <p:regular r:id="rId19"/>
    </p:embeddedFont>
    <p:embeddedFont>
      <p:font typeface="Century Gothic"/>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enturyGothic-regular.fntdata"/><Relationship Id="rId11" Type="http://schemas.openxmlformats.org/officeDocument/2006/relationships/slide" Target="slides/slide6.xml"/><Relationship Id="rId22" Type="http://schemas.openxmlformats.org/officeDocument/2006/relationships/font" Target="fonts/CenturyGothic-italic.fntdata"/><Relationship Id="rId10" Type="http://schemas.openxmlformats.org/officeDocument/2006/relationships/slide" Target="slides/slide5.xml"/><Relationship Id="rId21" Type="http://schemas.openxmlformats.org/officeDocument/2006/relationships/font" Target="fonts/CenturyGothic-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CenturyGothic-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ArialBlack-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8" name="Shape 218"/>
        <p:cNvGrpSpPr/>
        <p:nvPr/>
      </p:nvGrpSpPr>
      <p:grpSpPr>
        <a:xfrm>
          <a:off x="0" y="0"/>
          <a:ext cx="0" cy="0"/>
          <a:chOff x="0" y="0"/>
          <a:chExt cx="0" cy="0"/>
        </a:xfrm>
      </p:grpSpPr>
      <p:sp>
        <p:nvSpPr>
          <p:cNvPr id="219" name="Google Shape;219;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6" name="Shape 236"/>
        <p:cNvGrpSpPr/>
        <p:nvPr/>
      </p:nvGrpSpPr>
      <p:grpSpPr>
        <a:xfrm>
          <a:off x="0" y="0"/>
          <a:ext cx="0" cy="0"/>
          <a:chOff x="0" y="0"/>
          <a:chExt cx="0" cy="0"/>
        </a:xfrm>
      </p:grpSpPr>
      <p:sp>
        <p:nvSpPr>
          <p:cNvPr id="237" name="Google Shape;237;g417dad9a6d_1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417dad9a6d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 name="Shape 17"/>
        <p:cNvGrpSpPr/>
        <p:nvPr/>
      </p:nvGrpSpPr>
      <p:grpSpPr>
        <a:xfrm>
          <a:off x="0" y="0"/>
          <a:ext cx="0" cy="0"/>
          <a:chOff x="0" y="0"/>
          <a:chExt cx="0" cy="0"/>
        </a:xfrm>
      </p:grpSpPr>
      <p:sp>
        <p:nvSpPr>
          <p:cNvPr id="18" name="Google Shape;18;p2"/>
          <p:cNvSpPr txBox="1"/>
          <p:nvPr>
            <p:ph type="ctrTitle"/>
          </p:nvPr>
        </p:nvSpPr>
        <p:spPr>
          <a:xfrm>
            <a:off x="1154955" y="1447800"/>
            <a:ext cx="8825658" cy="332958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Clr>
                <a:schemeClr val="lt2"/>
              </a:buClr>
              <a:buSzPts val="7200"/>
              <a:buFont typeface="Century Gothic"/>
              <a:buNone/>
              <a:defRPr b="0" i="0" sz="7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9" name="Google Shape;19;p2"/>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lstStyle>
            <a:lvl1pPr lvl="0" marR="0" rtl="0" algn="l">
              <a:spcBef>
                <a:spcPts val="1000"/>
              </a:spcBef>
              <a:spcAft>
                <a:spcPts val="0"/>
              </a:spcAft>
              <a:buClr>
                <a:srgbClr val="86D1D8"/>
              </a:buClr>
              <a:buSzPts val="1600"/>
              <a:buFont typeface="Noto Sans Symbols"/>
              <a:buNone/>
              <a:defRPr b="0" i="0" sz="2000" u="none" cap="none" strike="noStrike">
                <a:solidFill>
                  <a:srgbClr val="86D1D8"/>
                </a:solidFill>
                <a:latin typeface="Century Gothic"/>
                <a:ea typeface="Century Gothic"/>
                <a:cs typeface="Century Gothic"/>
                <a:sym typeface="Century Gothic"/>
              </a:defRPr>
            </a:lvl1pPr>
            <a:lvl2pPr lvl="1" marR="0" rtl="0" algn="ctr">
              <a:spcBef>
                <a:spcPts val="1000"/>
              </a:spcBef>
              <a:spcAft>
                <a:spcPts val="0"/>
              </a:spcAft>
              <a:buClr>
                <a:srgbClr val="86D1D8"/>
              </a:buClr>
              <a:buSzPts val="1440"/>
              <a:buFont typeface="Noto Sans Symbols"/>
              <a:buNone/>
              <a:defRPr b="0" i="0" sz="1800" u="none" cap="none" strike="noStrike">
                <a:solidFill>
                  <a:schemeClr val="lt1"/>
                </a:solidFill>
                <a:latin typeface="Century Gothic"/>
                <a:ea typeface="Century Gothic"/>
                <a:cs typeface="Century Gothic"/>
                <a:sym typeface="Century Gothic"/>
              </a:defRPr>
            </a:lvl2pPr>
            <a:lvl3pPr lvl="2"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ctr">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4pPr>
            <a:lvl5pPr lvl="4" marR="0" rtl="0" algn="ctr">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5pPr>
            <a:lvl6pPr lvl="5" marR="0" rtl="0" algn="ctr">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6pPr>
            <a:lvl7pPr lvl="6" marR="0" rtl="0" algn="ctr">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7pPr>
            <a:lvl8pPr lvl="7" marR="0" rtl="0" algn="ctr">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8pPr>
            <a:lvl9pPr lvl="8" marR="0" rtl="0" algn="ctr">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9pPr>
          </a:lstStyle>
          <a:p/>
        </p:txBody>
      </p:sp>
      <p:sp>
        <p:nvSpPr>
          <p:cNvPr id="20" name="Google Shape;20;p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1" name="Google Shape;21;p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2" name="Google Shape;22;p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anoramic Picture with Caption">
  <p:cSld name="Panoramic Picture with Caption">
    <p:spTree>
      <p:nvGrpSpPr>
        <p:cNvPr id="74" name="Shape 74"/>
        <p:cNvGrpSpPr/>
        <p:nvPr/>
      </p:nvGrpSpPr>
      <p:grpSpPr>
        <a:xfrm>
          <a:off x="0" y="0"/>
          <a:ext cx="0" cy="0"/>
          <a:chOff x="0" y="0"/>
          <a:chExt cx="0" cy="0"/>
        </a:xfrm>
      </p:grpSpPr>
      <p:sp>
        <p:nvSpPr>
          <p:cNvPr id="75" name="Google Shape;75;p11"/>
          <p:cNvSpPr txBox="1"/>
          <p:nvPr>
            <p:ph type="title"/>
          </p:nvPr>
        </p:nvSpPr>
        <p:spPr>
          <a:xfrm>
            <a:off x="1154956" y="4800587"/>
            <a:ext cx="8825657" cy="566738"/>
          </a:xfrm>
          <a:prstGeom prst="rect">
            <a:avLst/>
          </a:prstGeom>
          <a:noFill/>
          <a:ln>
            <a:noFill/>
          </a:ln>
        </p:spPr>
        <p:txBody>
          <a:bodyPr anchorCtr="0" anchor="b" bIns="45700" lIns="91425" spcFirstLastPara="1" rIns="91425" wrap="square" tIns="45700"/>
          <a:lstStyle>
            <a:lvl1pPr lvl="0" marR="0" rtl="0" algn="l">
              <a:spcBef>
                <a:spcPts val="0"/>
              </a:spcBef>
              <a:spcAft>
                <a:spcPts val="0"/>
              </a:spcAft>
              <a:buClr>
                <a:schemeClr val="lt2"/>
              </a:buClr>
              <a:buSzPts val="2400"/>
              <a:buFont typeface="Century Gothic"/>
              <a:buNone/>
              <a:defRPr b="0" i="0" sz="24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76" name="Google Shape;76;p11"/>
          <p:cNvSpPr/>
          <p:nvPr>
            <p:ph idx="2" type="pic"/>
          </p:nvPr>
        </p:nvSpPr>
        <p:spPr>
          <a:xfrm>
            <a:off x="1154955" y="685800"/>
            <a:ext cx="8825658" cy="3640666"/>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77" name="Google Shape;77;p11"/>
          <p:cNvSpPr txBox="1"/>
          <p:nvPr>
            <p:ph idx="1" type="body"/>
          </p:nvPr>
        </p:nvSpPr>
        <p:spPr>
          <a:xfrm>
            <a:off x="1154956" y="5367325"/>
            <a:ext cx="8825656" cy="493712"/>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78" name="Google Shape;78;p1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79" name="Google Shape;79;p1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80" name="Google Shape;80;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aption">
  <p:cSld name="Title and Caption">
    <p:spTree>
      <p:nvGrpSpPr>
        <p:cNvPr id="81" name="Shape 81"/>
        <p:cNvGrpSpPr/>
        <p:nvPr/>
      </p:nvGrpSpPr>
      <p:grpSpPr>
        <a:xfrm>
          <a:off x="0" y="0"/>
          <a:ext cx="0" cy="0"/>
          <a:chOff x="0" y="0"/>
          <a:chExt cx="0" cy="0"/>
        </a:xfrm>
      </p:grpSpPr>
      <p:sp>
        <p:nvSpPr>
          <p:cNvPr id="82" name="Google Shape;82;p12"/>
          <p:cNvSpPr txBox="1"/>
          <p:nvPr>
            <p:ph type="title"/>
          </p:nvPr>
        </p:nvSpPr>
        <p:spPr>
          <a:xfrm>
            <a:off x="1154954" y="1447800"/>
            <a:ext cx="8825659" cy="198120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800"/>
              <a:buFont typeface="Century Gothic"/>
              <a:buNone/>
              <a:defRPr b="0" i="0" sz="48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83" name="Google Shape;83;p12"/>
          <p:cNvSpPr txBox="1"/>
          <p:nvPr>
            <p:ph idx="1" type="body"/>
          </p:nvPr>
        </p:nvSpPr>
        <p:spPr>
          <a:xfrm>
            <a:off x="1154954" y="3657600"/>
            <a:ext cx="8825659" cy="2362200"/>
          </a:xfrm>
          <a:prstGeom prst="rect">
            <a:avLst/>
          </a:prstGeom>
          <a:noFill/>
          <a:ln>
            <a:noFill/>
          </a:ln>
        </p:spPr>
        <p:txBody>
          <a:bodyPr anchorCtr="0" anchor="ctr" bIns="45700" lIns="91425" spcFirstLastPara="1" rIns="91425" wrap="square" tIns="45700"/>
          <a:lstStyle>
            <a:lvl1pPr indent="-228600" lvl="0" marL="457200" marR="0" rtl="0" algn="l">
              <a:spcBef>
                <a:spcPts val="1000"/>
              </a:spcBef>
              <a:spcAft>
                <a:spcPts val="0"/>
              </a:spcAft>
              <a:buClr>
                <a:srgbClr val="86D1D8"/>
              </a:buClr>
              <a:buSzPts val="1440"/>
              <a:buFont typeface="Noto Sans Symbols"/>
              <a:buNone/>
              <a:defRPr b="0" i="0" sz="18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84" name="Google Shape;84;p1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85" name="Google Shape;85;p1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86" name="Google Shape;86;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with Caption">
  <p:cSld name="Quote with Caption">
    <p:spTree>
      <p:nvGrpSpPr>
        <p:cNvPr id="87" name="Shape 87"/>
        <p:cNvGrpSpPr/>
        <p:nvPr/>
      </p:nvGrpSpPr>
      <p:grpSpPr>
        <a:xfrm>
          <a:off x="0" y="0"/>
          <a:ext cx="0" cy="0"/>
          <a:chOff x="0" y="0"/>
          <a:chExt cx="0" cy="0"/>
        </a:xfrm>
      </p:grpSpPr>
      <p:sp>
        <p:nvSpPr>
          <p:cNvPr id="88" name="Google Shape;88;p13"/>
          <p:cNvSpPr txBox="1"/>
          <p:nvPr>
            <p:ph type="title"/>
          </p:nvPr>
        </p:nvSpPr>
        <p:spPr>
          <a:xfrm>
            <a:off x="1574801" y="1447800"/>
            <a:ext cx="7999315" cy="2323374"/>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800"/>
              <a:buFont typeface="Century Gothic"/>
              <a:buNone/>
              <a:defRPr b="0" i="0" sz="48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89" name="Google Shape;89;p13"/>
          <p:cNvSpPr txBox="1"/>
          <p:nvPr>
            <p:ph idx="1" type="body"/>
          </p:nvPr>
        </p:nvSpPr>
        <p:spPr>
          <a:xfrm>
            <a:off x="1930400" y="3771174"/>
            <a:ext cx="7279649" cy="342174"/>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120"/>
              <a:buFont typeface="Noto Sans Symbols"/>
              <a:buNone/>
              <a:defRPr b="0" i="0" sz="1400" u="none" cap="small"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90" name="Google Shape;90;p13"/>
          <p:cNvSpPr txBox="1"/>
          <p:nvPr>
            <p:ph idx="2" type="body"/>
          </p:nvPr>
        </p:nvSpPr>
        <p:spPr>
          <a:xfrm>
            <a:off x="1154954" y="4350657"/>
            <a:ext cx="8825659" cy="1676400"/>
          </a:xfrm>
          <a:prstGeom prst="rect">
            <a:avLst/>
          </a:prstGeom>
          <a:noFill/>
          <a:ln>
            <a:noFill/>
          </a:ln>
        </p:spPr>
        <p:txBody>
          <a:bodyPr anchorCtr="0" anchor="ctr" bIns="45700" lIns="91425" spcFirstLastPara="1" rIns="91425" wrap="square" tIns="45700"/>
          <a:lstStyle>
            <a:lvl1pPr indent="-228600" lvl="0" marL="457200" marR="0" rtl="0" algn="l">
              <a:spcBef>
                <a:spcPts val="1000"/>
              </a:spcBef>
              <a:spcAft>
                <a:spcPts val="0"/>
              </a:spcAft>
              <a:buClr>
                <a:srgbClr val="86D1D8"/>
              </a:buClr>
              <a:buSzPts val="1440"/>
              <a:buFont typeface="Noto Sans Symbols"/>
              <a:buNone/>
              <a:defRPr b="0" i="0" sz="18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91" name="Google Shape;91;p1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92" name="Google Shape;92;p1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93" name="Google Shape;93;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
        <p:nvSpPr>
          <p:cNvPr id="94" name="Google Shape;94;p13"/>
          <p:cNvSpPr txBox="1"/>
          <p:nvPr/>
        </p:nvSpPr>
        <p:spPr>
          <a:xfrm>
            <a:off x="898295" y="971253"/>
            <a:ext cx="801912" cy="196977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0" i="0" lang="en-US" sz="12200" u="none" cap="none" strike="noStrike">
                <a:solidFill>
                  <a:srgbClr val="86D1D8"/>
                </a:solidFill>
                <a:latin typeface="Arial"/>
                <a:ea typeface="Arial"/>
                <a:cs typeface="Arial"/>
                <a:sym typeface="Arial"/>
              </a:rPr>
              <a:t>“</a:t>
            </a:r>
            <a:endParaRPr/>
          </a:p>
        </p:txBody>
      </p:sp>
      <p:sp>
        <p:nvSpPr>
          <p:cNvPr id="95" name="Google Shape;95;p13"/>
          <p:cNvSpPr txBox="1"/>
          <p:nvPr/>
        </p:nvSpPr>
        <p:spPr>
          <a:xfrm>
            <a:off x="9330490" y="2613787"/>
            <a:ext cx="801912" cy="1969770"/>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0" i="0" lang="en-US" sz="12200" u="none" cap="none" strike="noStrike">
                <a:solidFill>
                  <a:srgbClr val="86D1D8"/>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Name Card">
  <p:cSld name="Name Card">
    <p:spTree>
      <p:nvGrpSpPr>
        <p:cNvPr id="96" name="Shape 96"/>
        <p:cNvGrpSpPr/>
        <p:nvPr/>
      </p:nvGrpSpPr>
      <p:grpSpPr>
        <a:xfrm>
          <a:off x="0" y="0"/>
          <a:ext cx="0" cy="0"/>
          <a:chOff x="0" y="0"/>
          <a:chExt cx="0" cy="0"/>
        </a:xfrm>
      </p:grpSpPr>
      <p:sp>
        <p:nvSpPr>
          <p:cNvPr id="97" name="Google Shape;97;p14"/>
          <p:cNvSpPr txBox="1"/>
          <p:nvPr>
            <p:ph type="title"/>
          </p:nvPr>
        </p:nvSpPr>
        <p:spPr>
          <a:xfrm>
            <a:off x="1154954" y="3124201"/>
            <a:ext cx="8825660" cy="1653180"/>
          </a:xfrm>
          <a:prstGeom prst="rect">
            <a:avLst/>
          </a:prstGeom>
          <a:noFill/>
          <a:ln>
            <a:noFill/>
          </a:ln>
        </p:spPr>
        <p:txBody>
          <a:bodyPr anchorCtr="0" anchor="b" bIns="45700" lIns="91425" spcFirstLastPara="1" rIns="91425" wrap="square" tIns="45700"/>
          <a:lstStyle>
            <a:lvl1pPr lvl="0" marR="0" rtl="0" algn="l">
              <a:spcBef>
                <a:spcPts val="0"/>
              </a:spcBef>
              <a:spcAft>
                <a:spcPts val="0"/>
              </a:spcAft>
              <a:buClr>
                <a:schemeClr val="lt2"/>
              </a:buClr>
              <a:buSzPts val="40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98" name="Google Shape;98;p14"/>
          <p:cNvSpPr txBox="1"/>
          <p:nvPr>
            <p:ph idx="1" type="body"/>
          </p:nvPr>
        </p:nvSpPr>
        <p:spPr>
          <a:xfrm>
            <a:off x="1154954" y="4777381"/>
            <a:ext cx="8825659" cy="860400"/>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600"/>
              <a:buFont typeface="Noto Sans Symbols"/>
              <a:buNone/>
              <a:defRPr b="0" i="0" sz="20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440"/>
              <a:buFont typeface="Noto Sans Symbols"/>
              <a:buNone/>
              <a:defRPr b="0" i="0" sz="18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9pPr>
          </a:lstStyle>
          <a:p/>
        </p:txBody>
      </p:sp>
      <p:sp>
        <p:nvSpPr>
          <p:cNvPr id="99" name="Google Shape;99;p1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00" name="Google Shape;100;p1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01" name="Google Shape;101;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Column">
  <p:cSld name="3 Column">
    <p:spTree>
      <p:nvGrpSpPr>
        <p:cNvPr id="102" name="Shape 102"/>
        <p:cNvGrpSpPr/>
        <p:nvPr/>
      </p:nvGrpSpPr>
      <p:grpSpPr>
        <a:xfrm>
          <a:off x="0" y="0"/>
          <a:ext cx="0" cy="0"/>
          <a:chOff x="0" y="0"/>
          <a:chExt cx="0" cy="0"/>
        </a:xfrm>
      </p:grpSpPr>
      <p:sp>
        <p:nvSpPr>
          <p:cNvPr id="103" name="Google Shape;103;p1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04" name="Google Shape;104;p15"/>
          <p:cNvSpPr txBox="1"/>
          <p:nvPr>
            <p:ph idx="1" type="body"/>
          </p:nvPr>
        </p:nvSpPr>
        <p:spPr>
          <a:xfrm>
            <a:off x="632947" y="1981200"/>
            <a:ext cx="2946866" cy="576262"/>
          </a:xfrm>
          <a:prstGeom prst="rect">
            <a:avLst/>
          </a:prstGeom>
          <a:noFill/>
          <a:ln>
            <a:noFill/>
          </a:ln>
        </p:spPr>
        <p:txBody>
          <a:bodyPr anchorCtr="0" anchor="b" bIns="45700" lIns="91425" spcFirstLastPara="1" rIns="91425" wrap="square" tIns="45700"/>
          <a:lstStyle>
            <a:lvl1pPr indent="-228600" lvl="0" marL="457200" marR="0" rtl="0" algn="l">
              <a:spcBef>
                <a:spcPts val="1000"/>
              </a:spcBef>
              <a:spcAft>
                <a:spcPts val="0"/>
              </a:spcAft>
              <a:buClr>
                <a:srgbClr val="86D1D8"/>
              </a:buClr>
              <a:buSzPts val="1920"/>
              <a:buFont typeface="Noto Sans Symbols"/>
              <a:buNone/>
              <a:defRPr b="0" i="0" sz="24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600"/>
              <a:buFont typeface="Noto Sans Symbols"/>
              <a:buNone/>
              <a:defRPr b="1" i="0" sz="20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440"/>
              <a:buFont typeface="Noto Sans Symbols"/>
              <a:buNone/>
              <a:defRPr b="1" i="0" sz="18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05" name="Google Shape;105;p15"/>
          <p:cNvSpPr txBox="1"/>
          <p:nvPr>
            <p:ph idx="2" type="body"/>
          </p:nvPr>
        </p:nvSpPr>
        <p:spPr>
          <a:xfrm>
            <a:off x="652463" y="2667000"/>
            <a:ext cx="2927350" cy="3589338"/>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106" name="Google Shape;106;p15"/>
          <p:cNvSpPr txBox="1"/>
          <p:nvPr>
            <p:ph idx="3" type="body"/>
          </p:nvPr>
        </p:nvSpPr>
        <p:spPr>
          <a:xfrm>
            <a:off x="3883659" y="1981200"/>
            <a:ext cx="2936241" cy="576262"/>
          </a:xfrm>
          <a:prstGeom prst="rect">
            <a:avLst/>
          </a:prstGeom>
          <a:noFill/>
          <a:ln>
            <a:noFill/>
          </a:ln>
        </p:spPr>
        <p:txBody>
          <a:bodyPr anchorCtr="0" anchor="b" bIns="45700" lIns="91425" spcFirstLastPara="1" rIns="91425" wrap="square" tIns="45700"/>
          <a:lstStyle>
            <a:lvl1pPr indent="-228600" lvl="0" marL="457200" marR="0" rtl="0" algn="l">
              <a:spcBef>
                <a:spcPts val="1000"/>
              </a:spcBef>
              <a:spcAft>
                <a:spcPts val="0"/>
              </a:spcAft>
              <a:buClr>
                <a:srgbClr val="86D1D8"/>
              </a:buClr>
              <a:buSzPts val="1920"/>
              <a:buFont typeface="Noto Sans Symbols"/>
              <a:buNone/>
              <a:defRPr b="0" i="0" sz="24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600"/>
              <a:buFont typeface="Noto Sans Symbols"/>
              <a:buNone/>
              <a:defRPr b="1" i="0" sz="20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440"/>
              <a:buFont typeface="Noto Sans Symbols"/>
              <a:buNone/>
              <a:defRPr b="1" i="0" sz="18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07" name="Google Shape;107;p15"/>
          <p:cNvSpPr txBox="1"/>
          <p:nvPr>
            <p:ph idx="4" type="body"/>
          </p:nvPr>
        </p:nvSpPr>
        <p:spPr>
          <a:xfrm>
            <a:off x="3873106" y="2667000"/>
            <a:ext cx="2946794" cy="3589338"/>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108" name="Google Shape;108;p15"/>
          <p:cNvSpPr txBox="1"/>
          <p:nvPr>
            <p:ph idx="5" type="body"/>
          </p:nvPr>
        </p:nvSpPr>
        <p:spPr>
          <a:xfrm>
            <a:off x="7124700" y="1981200"/>
            <a:ext cx="2932113" cy="576262"/>
          </a:xfrm>
          <a:prstGeom prst="rect">
            <a:avLst/>
          </a:prstGeom>
          <a:noFill/>
          <a:ln>
            <a:noFill/>
          </a:ln>
        </p:spPr>
        <p:txBody>
          <a:bodyPr anchorCtr="0" anchor="b" bIns="45700" lIns="91425" spcFirstLastPara="1" rIns="91425" wrap="square" tIns="45700"/>
          <a:lstStyle>
            <a:lvl1pPr indent="-228600" lvl="0" marL="457200" marR="0" rtl="0" algn="l">
              <a:spcBef>
                <a:spcPts val="1000"/>
              </a:spcBef>
              <a:spcAft>
                <a:spcPts val="0"/>
              </a:spcAft>
              <a:buClr>
                <a:srgbClr val="86D1D8"/>
              </a:buClr>
              <a:buSzPts val="1920"/>
              <a:buFont typeface="Noto Sans Symbols"/>
              <a:buNone/>
              <a:defRPr b="0" i="0" sz="24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600"/>
              <a:buFont typeface="Noto Sans Symbols"/>
              <a:buNone/>
              <a:defRPr b="1" i="0" sz="20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440"/>
              <a:buFont typeface="Noto Sans Symbols"/>
              <a:buNone/>
              <a:defRPr b="1" i="0" sz="18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09" name="Google Shape;109;p15"/>
          <p:cNvSpPr txBox="1"/>
          <p:nvPr>
            <p:ph idx="6" type="body"/>
          </p:nvPr>
        </p:nvSpPr>
        <p:spPr>
          <a:xfrm>
            <a:off x="7124700" y="2667000"/>
            <a:ext cx="2932113" cy="3589338"/>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cxnSp>
        <p:nvCxnSpPr>
          <p:cNvPr id="110" name="Google Shape;110;p15"/>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11" name="Google Shape;111;p15"/>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12" name="Google Shape;112;p1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13" name="Google Shape;113;p1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14" name="Google Shape;114;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3 Picture Column">
  <p:cSld name="3 Picture Column">
    <p:spTree>
      <p:nvGrpSpPr>
        <p:cNvPr id="115" name="Shape 115"/>
        <p:cNvGrpSpPr/>
        <p:nvPr/>
      </p:nvGrpSpPr>
      <p:grpSpPr>
        <a:xfrm>
          <a:off x="0" y="0"/>
          <a:ext cx="0" cy="0"/>
          <a:chOff x="0" y="0"/>
          <a:chExt cx="0" cy="0"/>
        </a:xfrm>
      </p:grpSpPr>
      <p:sp>
        <p:nvSpPr>
          <p:cNvPr id="116" name="Google Shape;116;p1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17" name="Google Shape;117;p16"/>
          <p:cNvSpPr txBox="1"/>
          <p:nvPr>
            <p:ph idx="1" type="body"/>
          </p:nvPr>
        </p:nvSpPr>
        <p:spPr>
          <a:xfrm>
            <a:off x="652463" y="4250949"/>
            <a:ext cx="2940050" cy="576262"/>
          </a:xfrm>
          <a:prstGeom prst="rect">
            <a:avLst/>
          </a:prstGeom>
          <a:noFill/>
          <a:ln>
            <a:noFill/>
          </a:ln>
        </p:spPr>
        <p:txBody>
          <a:bodyPr anchorCtr="0" anchor="b" bIns="45700" lIns="91425" spcFirstLastPara="1" rIns="91425" wrap="square" tIns="45700"/>
          <a:lstStyle>
            <a:lvl1pPr indent="-228600" lvl="0" marL="457200" marR="0" rtl="0" algn="l">
              <a:spcBef>
                <a:spcPts val="1000"/>
              </a:spcBef>
              <a:spcAft>
                <a:spcPts val="0"/>
              </a:spcAft>
              <a:buClr>
                <a:srgbClr val="86D1D8"/>
              </a:buClr>
              <a:buSzPts val="1920"/>
              <a:buFont typeface="Noto Sans Symbols"/>
              <a:buNone/>
              <a:defRPr b="0" i="0" sz="24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600"/>
              <a:buFont typeface="Noto Sans Symbols"/>
              <a:buNone/>
              <a:defRPr b="1" i="0" sz="20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440"/>
              <a:buFont typeface="Noto Sans Symbols"/>
              <a:buNone/>
              <a:defRPr b="1" i="0" sz="18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18" name="Google Shape;118;p16"/>
          <p:cNvSpPr/>
          <p:nvPr>
            <p:ph idx="2" type="pic"/>
          </p:nvPr>
        </p:nvSpPr>
        <p:spPr>
          <a:xfrm>
            <a:off x="652463" y="2209800"/>
            <a:ext cx="2940050" cy="1524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19" name="Google Shape;119;p16"/>
          <p:cNvSpPr txBox="1"/>
          <p:nvPr>
            <p:ph idx="3" type="body"/>
          </p:nvPr>
        </p:nvSpPr>
        <p:spPr>
          <a:xfrm>
            <a:off x="652463" y="4827211"/>
            <a:ext cx="2940050" cy="659189"/>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120" name="Google Shape;120;p16"/>
          <p:cNvSpPr txBox="1"/>
          <p:nvPr>
            <p:ph idx="4" type="body"/>
          </p:nvPr>
        </p:nvSpPr>
        <p:spPr>
          <a:xfrm>
            <a:off x="3889375" y="4250949"/>
            <a:ext cx="2930525" cy="576262"/>
          </a:xfrm>
          <a:prstGeom prst="rect">
            <a:avLst/>
          </a:prstGeom>
          <a:noFill/>
          <a:ln>
            <a:noFill/>
          </a:ln>
        </p:spPr>
        <p:txBody>
          <a:bodyPr anchorCtr="0" anchor="b" bIns="45700" lIns="91425" spcFirstLastPara="1" rIns="91425" wrap="square" tIns="45700"/>
          <a:lstStyle>
            <a:lvl1pPr indent="-228600" lvl="0" marL="457200" marR="0" rtl="0" algn="l">
              <a:spcBef>
                <a:spcPts val="1000"/>
              </a:spcBef>
              <a:spcAft>
                <a:spcPts val="0"/>
              </a:spcAft>
              <a:buClr>
                <a:srgbClr val="86D1D8"/>
              </a:buClr>
              <a:buSzPts val="1920"/>
              <a:buFont typeface="Noto Sans Symbols"/>
              <a:buNone/>
              <a:defRPr b="0" i="0" sz="24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600"/>
              <a:buFont typeface="Noto Sans Symbols"/>
              <a:buNone/>
              <a:defRPr b="1" i="0" sz="20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440"/>
              <a:buFont typeface="Noto Sans Symbols"/>
              <a:buNone/>
              <a:defRPr b="1" i="0" sz="18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21" name="Google Shape;121;p16"/>
          <p:cNvSpPr/>
          <p:nvPr>
            <p:ph idx="5" type="pic"/>
          </p:nvPr>
        </p:nvSpPr>
        <p:spPr>
          <a:xfrm>
            <a:off x="3889374" y="2209800"/>
            <a:ext cx="2930525" cy="1524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2" name="Google Shape;122;p16"/>
          <p:cNvSpPr txBox="1"/>
          <p:nvPr>
            <p:ph idx="6" type="body"/>
          </p:nvPr>
        </p:nvSpPr>
        <p:spPr>
          <a:xfrm>
            <a:off x="3888022" y="4827210"/>
            <a:ext cx="2934406" cy="659189"/>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123" name="Google Shape;123;p16"/>
          <p:cNvSpPr txBox="1"/>
          <p:nvPr>
            <p:ph idx="7" type="body"/>
          </p:nvPr>
        </p:nvSpPr>
        <p:spPr>
          <a:xfrm>
            <a:off x="7124700" y="4250949"/>
            <a:ext cx="2932113" cy="576262"/>
          </a:xfrm>
          <a:prstGeom prst="rect">
            <a:avLst/>
          </a:prstGeom>
          <a:noFill/>
          <a:ln>
            <a:noFill/>
          </a:ln>
        </p:spPr>
        <p:txBody>
          <a:bodyPr anchorCtr="0" anchor="b" bIns="45700" lIns="91425" spcFirstLastPara="1" rIns="91425" wrap="square" tIns="45700"/>
          <a:lstStyle>
            <a:lvl1pPr indent="-228600" lvl="0" marL="457200" marR="0" rtl="0" algn="l">
              <a:spcBef>
                <a:spcPts val="1000"/>
              </a:spcBef>
              <a:spcAft>
                <a:spcPts val="0"/>
              </a:spcAft>
              <a:buClr>
                <a:srgbClr val="86D1D8"/>
              </a:buClr>
              <a:buSzPts val="1920"/>
              <a:buFont typeface="Noto Sans Symbols"/>
              <a:buNone/>
              <a:defRPr b="0" i="0" sz="24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600"/>
              <a:buFont typeface="Noto Sans Symbols"/>
              <a:buNone/>
              <a:defRPr b="1" i="0" sz="20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440"/>
              <a:buFont typeface="Noto Sans Symbols"/>
              <a:buNone/>
              <a:defRPr b="1" i="0" sz="18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124" name="Google Shape;124;p16"/>
          <p:cNvSpPr/>
          <p:nvPr>
            <p:ph idx="8" type="pic"/>
          </p:nvPr>
        </p:nvSpPr>
        <p:spPr>
          <a:xfrm>
            <a:off x="7124699" y="2209800"/>
            <a:ext cx="2932113" cy="1524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125" name="Google Shape;125;p16"/>
          <p:cNvSpPr txBox="1"/>
          <p:nvPr>
            <p:ph idx="9" type="body"/>
          </p:nvPr>
        </p:nvSpPr>
        <p:spPr>
          <a:xfrm>
            <a:off x="7124575" y="4827208"/>
            <a:ext cx="2935997" cy="659189"/>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cxnSp>
        <p:nvCxnSpPr>
          <p:cNvPr id="126" name="Google Shape;126;p16"/>
          <p:cNvCxnSpPr/>
          <p:nvPr/>
        </p:nvCxnSpPr>
        <p:spPr>
          <a:xfrm>
            <a:off x="3726142" y="2133600"/>
            <a:ext cx="0" cy="3962400"/>
          </a:xfrm>
          <a:prstGeom prst="straightConnector1">
            <a:avLst/>
          </a:prstGeom>
          <a:noFill/>
          <a:ln cap="flat" cmpd="sng" w="12700">
            <a:solidFill>
              <a:srgbClr val="86D1D8">
                <a:alpha val="40000"/>
              </a:srgbClr>
            </a:solidFill>
            <a:prstDash val="solid"/>
            <a:round/>
            <a:headEnd len="sm" w="sm" type="none"/>
            <a:tailEnd len="sm" w="sm" type="none"/>
          </a:ln>
        </p:spPr>
      </p:cxnSp>
      <p:cxnSp>
        <p:nvCxnSpPr>
          <p:cNvPr id="127" name="Google Shape;127;p16"/>
          <p:cNvCxnSpPr/>
          <p:nvPr/>
        </p:nvCxnSpPr>
        <p:spPr>
          <a:xfrm>
            <a:off x="6962227" y="2133600"/>
            <a:ext cx="0" cy="3966882"/>
          </a:xfrm>
          <a:prstGeom prst="straightConnector1">
            <a:avLst/>
          </a:prstGeom>
          <a:noFill/>
          <a:ln cap="flat" cmpd="sng" w="12700">
            <a:solidFill>
              <a:srgbClr val="86D1D8">
                <a:alpha val="40000"/>
              </a:srgbClr>
            </a:solidFill>
            <a:prstDash val="solid"/>
            <a:round/>
            <a:headEnd len="sm" w="sm" type="none"/>
            <a:tailEnd len="sm" w="sm" type="none"/>
          </a:ln>
        </p:spPr>
      </p:cxnSp>
      <p:sp>
        <p:nvSpPr>
          <p:cNvPr id="128" name="Google Shape;128;p1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29" name="Google Shape;129;p1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30" name="Google Shape;130;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31" name="Shape 131"/>
        <p:cNvGrpSpPr/>
        <p:nvPr/>
      </p:nvGrpSpPr>
      <p:grpSpPr>
        <a:xfrm>
          <a:off x="0" y="0"/>
          <a:ext cx="0" cy="0"/>
          <a:chOff x="0" y="0"/>
          <a:chExt cx="0" cy="0"/>
        </a:xfrm>
      </p:grpSpPr>
      <p:sp>
        <p:nvSpPr>
          <p:cNvPr id="132" name="Google Shape;132;p1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33" name="Google Shape;133;p17"/>
          <p:cNvSpPr txBox="1"/>
          <p:nvPr>
            <p:ph idx="1" type="body"/>
          </p:nvPr>
        </p:nvSpPr>
        <p:spPr>
          <a:xfrm rot="5400000">
            <a:off x="3478842" y="-322612"/>
            <a:ext cx="4195481" cy="8946541"/>
          </a:xfrm>
          <a:prstGeom prst="rect">
            <a:avLst/>
          </a:prstGeom>
          <a:noFill/>
          <a:ln>
            <a:noFill/>
          </a:ln>
        </p:spPr>
        <p:txBody>
          <a:bodyPr anchorCtr="0" anchor="t" bIns="45700" lIns="91425" spcFirstLastPara="1" rIns="91425" wrap="square" tIns="45700"/>
          <a:lstStyle>
            <a:lvl1pPr indent="-330200" lvl="0" marL="457200" marR="0" rtl="0" algn="l">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34" name="Google Shape;134;p1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35" name="Google Shape;135;p1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36" name="Google Shape;136;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37" name="Shape 137"/>
        <p:cNvGrpSpPr/>
        <p:nvPr/>
      </p:nvGrpSpPr>
      <p:grpSpPr>
        <a:xfrm>
          <a:off x="0" y="0"/>
          <a:ext cx="0" cy="0"/>
          <a:chOff x="0" y="0"/>
          <a:chExt cx="0" cy="0"/>
        </a:xfrm>
      </p:grpSpPr>
      <p:sp>
        <p:nvSpPr>
          <p:cNvPr id="138" name="Google Shape;138;p18"/>
          <p:cNvSpPr txBox="1"/>
          <p:nvPr>
            <p:ph type="title"/>
          </p:nvPr>
        </p:nvSpPr>
        <p:spPr>
          <a:xfrm rot="5400000">
            <a:off x="6267450" y="2466975"/>
            <a:ext cx="5826125" cy="17526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39" name="Google Shape;139;p18"/>
          <p:cNvSpPr txBox="1"/>
          <p:nvPr>
            <p:ph idx="1" type="body"/>
          </p:nvPr>
        </p:nvSpPr>
        <p:spPr>
          <a:xfrm rot="5400000">
            <a:off x="1679575" y="-139699"/>
            <a:ext cx="5368924" cy="7423149"/>
          </a:xfrm>
          <a:prstGeom prst="rect">
            <a:avLst/>
          </a:prstGeom>
          <a:noFill/>
          <a:ln>
            <a:noFill/>
          </a:ln>
        </p:spPr>
        <p:txBody>
          <a:bodyPr anchorCtr="0" anchor="t" bIns="45700" lIns="91425" spcFirstLastPara="1" rIns="91425" wrap="square" tIns="45700"/>
          <a:lstStyle>
            <a:lvl1pPr indent="-330200" lvl="0" marL="457200" marR="0" rtl="0" algn="l">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40" name="Google Shape;140;p1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1" name="Google Shape;141;p1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42" name="Google Shape;142;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3" name="Shape 23"/>
        <p:cNvGrpSpPr/>
        <p:nvPr/>
      </p:nvGrpSpPr>
      <p:grpSpPr>
        <a:xfrm>
          <a:off x="0" y="0"/>
          <a:ext cx="0" cy="0"/>
          <a:chOff x="0" y="0"/>
          <a:chExt cx="0" cy="0"/>
        </a:xfrm>
      </p:grpSpPr>
      <p:sp>
        <p:nvSpPr>
          <p:cNvPr id="24" name="Google Shape;24;p3"/>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25" name="Google Shape;25;p3"/>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lstStyle>
            <a:lvl1pPr indent="-330200" lvl="0" marL="457200" marR="0" rtl="0" algn="l">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26" name="Google Shape;26;p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7" name="Google Shape;27;p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28" name="Google Shape;28;p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9" name="Shape 29"/>
        <p:cNvGrpSpPr/>
        <p:nvPr/>
      </p:nvGrpSpPr>
      <p:grpSpPr>
        <a:xfrm>
          <a:off x="0" y="0"/>
          <a:ext cx="0" cy="0"/>
          <a:chOff x="0" y="0"/>
          <a:chExt cx="0" cy="0"/>
        </a:xfrm>
      </p:grpSpPr>
      <p:sp>
        <p:nvSpPr>
          <p:cNvPr id="30" name="Google Shape;30;p4"/>
          <p:cNvSpPr txBox="1"/>
          <p:nvPr>
            <p:ph type="title"/>
          </p:nvPr>
        </p:nvSpPr>
        <p:spPr>
          <a:xfrm>
            <a:off x="1154956" y="2861733"/>
            <a:ext cx="8825657" cy="191564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Clr>
                <a:schemeClr val="lt2"/>
              </a:buClr>
              <a:buSzPts val="4000"/>
              <a:buFont typeface="Century Gothic"/>
              <a:buNone/>
              <a:defRPr b="0" i="0" sz="40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31" name="Google Shape;31;p4"/>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600"/>
              <a:buFont typeface="Noto Sans Symbols"/>
              <a:buNone/>
              <a:defRPr b="0" i="0" sz="20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440"/>
              <a:buFont typeface="Noto Sans Symbols"/>
              <a:buNone/>
              <a:defRPr b="0" i="0" sz="18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9pPr>
          </a:lstStyle>
          <a:p/>
        </p:txBody>
      </p:sp>
      <p:sp>
        <p:nvSpPr>
          <p:cNvPr id="32" name="Google Shape;32;p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33" name="Google Shape;33;p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34" name="Google Shape;34;p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5" name="Shape 35"/>
        <p:cNvGrpSpPr/>
        <p:nvPr/>
      </p:nvGrpSpPr>
      <p:grpSpPr>
        <a:xfrm>
          <a:off x="0" y="0"/>
          <a:ext cx="0" cy="0"/>
          <a:chOff x="0" y="0"/>
          <a:chExt cx="0" cy="0"/>
        </a:xfrm>
      </p:grpSpPr>
      <p:sp>
        <p:nvSpPr>
          <p:cNvPr id="36" name="Google Shape;36;p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37" name="Google Shape;37;p5"/>
          <p:cNvSpPr txBox="1"/>
          <p:nvPr>
            <p:ph idx="1" type="body"/>
          </p:nvPr>
        </p:nvSpPr>
        <p:spPr>
          <a:xfrm>
            <a:off x="1103312" y="2060575"/>
            <a:ext cx="4396339" cy="4195763"/>
          </a:xfrm>
          <a:prstGeom prst="rect">
            <a:avLst/>
          </a:prstGeom>
          <a:noFill/>
          <a:ln>
            <a:noFill/>
          </a:ln>
        </p:spPr>
        <p:txBody>
          <a:bodyPr anchorCtr="0" anchor="t" bIns="45700" lIns="91425" spcFirstLastPara="1" rIns="91425" wrap="square" tIns="45700"/>
          <a:lstStyle>
            <a:lvl1pPr indent="-320040" lvl="0" marL="4572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1pPr>
            <a:lvl2pPr indent="-309880" lvl="1" marL="9144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2pPr>
            <a:lvl3pPr indent="-299719" lvl="2" marL="1371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3pPr>
            <a:lvl4pPr indent="-289560" lvl="3" marL="18288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4pPr>
            <a:lvl5pPr indent="-289560" lvl="4" marL="22860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5pPr>
            <a:lvl6pPr indent="-289560" lvl="5" marL="27432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289560" lvl="6" marL="32004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289559" lvl="7" marL="36576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289559" lvl="8" marL="41148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38" name="Google Shape;38;p5"/>
          <p:cNvSpPr txBox="1"/>
          <p:nvPr>
            <p:ph idx="2" type="body"/>
          </p:nvPr>
        </p:nvSpPr>
        <p:spPr>
          <a:xfrm>
            <a:off x="5654493" y="2056092"/>
            <a:ext cx="4396341" cy="4200245"/>
          </a:xfrm>
          <a:prstGeom prst="rect">
            <a:avLst/>
          </a:prstGeom>
          <a:noFill/>
          <a:ln>
            <a:noFill/>
          </a:ln>
        </p:spPr>
        <p:txBody>
          <a:bodyPr anchorCtr="0" anchor="t" bIns="45700" lIns="91425" spcFirstLastPara="1" rIns="91425" wrap="square" tIns="45700"/>
          <a:lstStyle>
            <a:lvl1pPr indent="-320040" lvl="0" marL="4572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1pPr>
            <a:lvl2pPr indent="-309880" lvl="1" marL="9144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2pPr>
            <a:lvl3pPr indent="-299719" lvl="2" marL="1371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3pPr>
            <a:lvl4pPr indent="-289560" lvl="3" marL="18288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4pPr>
            <a:lvl5pPr indent="-289560" lvl="4" marL="22860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5pPr>
            <a:lvl6pPr indent="-289560" lvl="5" marL="27432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289560" lvl="6" marL="32004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289559" lvl="7" marL="36576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289559" lvl="8" marL="41148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39" name="Google Shape;39;p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40" name="Google Shape;40;p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41" name="Google Shape;41;p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2" name="Shape 42"/>
        <p:cNvGrpSpPr/>
        <p:nvPr/>
      </p:nvGrpSpPr>
      <p:grpSpPr>
        <a:xfrm>
          <a:off x="0" y="0"/>
          <a:ext cx="0" cy="0"/>
          <a:chOff x="0" y="0"/>
          <a:chExt cx="0" cy="0"/>
        </a:xfrm>
      </p:grpSpPr>
      <p:sp>
        <p:nvSpPr>
          <p:cNvPr id="43" name="Google Shape;43;p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44" name="Google Shape;44;p6"/>
          <p:cNvSpPr txBox="1"/>
          <p:nvPr>
            <p:ph idx="1" type="body"/>
          </p:nvPr>
        </p:nvSpPr>
        <p:spPr>
          <a:xfrm>
            <a:off x="1103313" y="1905000"/>
            <a:ext cx="4396338" cy="576262"/>
          </a:xfrm>
          <a:prstGeom prst="rect">
            <a:avLst/>
          </a:prstGeom>
          <a:noFill/>
          <a:ln>
            <a:noFill/>
          </a:ln>
        </p:spPr>
        <p:txBody>
          <a:bodyPr anchorCtr="0" anchor="b" bIns="45700" lIns="91425" spcFirstLastPara="1" rIns="91425" wrap="square" tIns="45700"/>
          <a:lstStyle>
            <a:lvl1pPr indent="-228600" lvl="0" marL="457200" marR="0" rtl="0" algn="l">
              <a:spcBef>
                <a:spcPts val="1000"/>
              </a:spcBef>
              <a:spcAft>
                <a:spcPts val="0"/>
              </a:spcAft>
              <a:buClr>
                <a:srgbClr val="86D1D8"/>
              </a:buClr>
              <a:buSzPts val="1920"/>
              <a:buFont typeface="Noto Sans Symbols"/>
              <a:buNone/>
              <a:defRPr b="0" i="0" sz="24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600"/>
              <a:buFont typeface="Noto Sans Symbols"/>
              <a:buNone/>
              <a:defRPr b="1" i="0" sz="20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440"/>
              <a:buFont typeface="Noto Sans Symbols"/>
              <a:buNone/>
              <a:defRPr b="1" i="0" sz="18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45" name="Google Shape;45;p6"/>
          <p:cNvSpPr txBox="1"/>
          <p:nvPr>
            <p:ph idx="2" type="body"/>
          </p:nvPr>
        </p:nvSpPr>
        <p:spPr>
          <a:xfrm>
            <a:off x="1103312" y="2514600"/>
            <a:ext cx="4396339" cy="3741738"/>
          </a:xfrm>
          <a:prstGeom prst="rect">
            <a:avLst/>
          </a:prstGeom>
          <a:noFill/>
          <a:ln>
            <a:noFill/>
          </a:ln>
        </p:spPr>
        <p:txBody>
          <a:bodyPr anchorCtr="0" anchor="t" bIns="45700" lIns="91425" spcFirstLastPara="1" rIns="91425" wrap="square" tIns="45700"/>
          <a:lstStyle>
            <a:lvl1pPr indent="-320040" lvl="0" marL="4572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1pPr>
            <a:lvl2pPr indent="-309880" lvl="1" marL="9144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2pPr>
            <a:lvl3pPr indent="-299719" lvl="2" marL="1371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3pPr>
            <a:lvl4pPr indent="-289560" lvl="3" marL="18288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4pPr>
            <a:lvl5pPr indent="-289560" lvl="4" marL="22860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5pPr>
            <a:lvl6pPr indent="-289560" lvl="5" marL="27432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289560" lvl="6" marL="32004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289559" lvl="7" marL="36576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289559" lvl="8" marL="41148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46" name="Google Shape;46;p6"/>
          <p:cNvSpPr txBox="1"/>
          <p:nvPr>
            <p:ph idx="3" type="body"/>
          </p:nvPr>
        </p:nvSpPr>
        <p:spPr>
          <a:xfrm>
            <a:off x="5654495" y="1905000"/>
            <a:ext cx="4396339" cy="576262"/>
          </a:xfrm>
          <a:prstGeom prst="rect">
            <a:avLst/>
          </a:prstGeom>
          <a:noFill/>
          <a:ln>
            <a:noFill/>
          </a:ln>
        </p:spPr>
        <p:txBody>
          <a:bodyPr anchorCtr="0" anchor="b" bIns="45700" lIns="91425" spcFirstLastPara="1" rIns="91425" wrap="square" tIns="45700"/>
          <a:lstStyle>
            <a:lvl1pPr indent="-228600" lvl="0" marL="457200" marR="0" rtl="0" algn="l">
              <a:spcBef>
                <a:spcPts val="1000"/>
              </a:spcBef>
              <a:spcAft>
                <a:spcPts val="0"/>
              </a:spcAft>
              <a:buClr>
                <a:srgbClr val="86D1D8"/>
              </a:buClr>
              <a:buSzPts val="1920"/>
              <a:buFont typeface="Noto Sans Symbols"/>
              <a:buNone/>
              <a:defRPr b="0" i="0" sz="2400" u="none" cap="none" strike="noStrike">
                <a:solidFill>
                  <a:srgbClr val="86D1D8"/>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1600"/>
              <a:buFont typeface="Noto Sans Symbols"/>
              <a:buNone/>
              <a:defRPr b="1" i="0" sz="20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1440"/>
              <a:buFont typeface="Noto Sans Symbols"/>
              <a:buNone/>
              <a:defRPr b="1" i="0" sz="18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1280"/>
              <a:buFont typeface="Noto Sans Symbols"/>
              <a:buNone/>
              <a:defRPr b="1" i="0" sz="1600" u="none" cap="none" strike="noStrike">
                <a:solidFill>
                  <a:schemeClr val="lt1"/>
                </a:solidFill>
                <a:latin typeface="Century Gothic"/>
                <a:ea typeface="Century Gothic"/>
                <a:cs typeface="Century Gothic"/>
                <a:sym typeface="Century Gothic"/>
              </a:defRPr>
            </a:lvl9pPr>
          </a:lstStyle>
          <a:p/>
        </p:txBody>
      </p:sp>
      <p:sp>
        <p:nvSpPr>
          <p:cNvPr id="47" name="Google Shape;47;p6"/>
          <p:cNvSpPr txBox="1"/>
          <p:nvPr>
            <p:ph idx="4" type="body"/>
          </p:nvPr>
        </p:nvSpPr>
        <p:spPr>
          <a:xfrm>
            <a:off x="5654495" y="2514600"/>
            <a:ext cx="4396339" cy="3741738"/>
          </a:xfrm>
          <a:prstGeom prst="rect">
            <a:avLst/>
          </a:prstGeom>
          <a:noFill/>
          <a:ln>
            <a:noFill/>
          </a:ln>
        </p:spPr>
        <p:txBody>
          <a:bodyPr anchorCtr="0" anchor="t" bIns="45700" lIns="91425" spcFirstLastPara="1" rIns="91425" wrap="square" tIns="45700"/>
          <a:lstStyle>
            <a:lvl1pPr indent="-320040" lvl="0" marL="4572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1pPr>
            <a:lvl2pPr indent="-309880" lvl="1" marL="9144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2pPr>
            <a:lvl3pPr indent="-299719" lvl="2" marL="1371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3pPr>
            <a:lvl4pPr indent="-289560" lvl="3" marL="18288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4pPr>
            <a:lvl5pPr indent="-289560" lvl="4" marL="22860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5pPr>
            <a:lvl6pPr indent="-289560" lvl="5" marL="27432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6pPr>
            <a:lvl7pPr indent="-289560" lvl="6" marL="32004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7pPr>
            <a:lvl8pPr indent="-289559" lvl="7" marL="36576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8pPr>
            <a:lvl9pPr indent="-289559" lvl="8" marL="4114800" marR="0" rtl="0" algn="l">
              <a:spcBef>
                <a:spcPts val="1000"/>
              </a:spcBef>
              <a:spcAft>
                <a:spcPts val="0"/>
              </a:spcAft>
              <a:buClr>
                <a:srgbClr val="86D1D8"/>
              </a:buClr>
              <a:buSzPts val="960"/>
              <a:buFont typeface="Noto Sans Symbols"/>
              <a:buChar char="▶"/>
              <a:defRPr b="0" i="0" sz="1200" u="none" cap="none" strike="noStrike">
                <a:solidFill>
                  <a:schemeClr val="lt1"/>
                </a:solidFill>
                <a:latin typeface="Century Gothic"/>
                <a:ea typeface="Century Gothic"/>
                <a:cs typeface="Century Gothic"/>
                <a:sym typeface="Century Gothic"/>
              </a:defRPr>
            </a:lvl9pPr>
          </a:lstStyle>
          <a:p/>
        </p:txBody>
      </p:sp>
      <p:sp>
        <p:nvSpPr>
          <p:cNvPr id="48" name="Google Shape;48;p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49" name="Google Shape;49;p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0" name="Google Shape;50;p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1" name="Shape 51"/>
        <p:cNvGrpSpPr/>
        <p:nvPr/>
      </p:nvGrpSpPr>
      <p:grpSpPr>
        <a:xfrm>
          <a:off x="0" y="0"/>
          <a:ext cx="0" cy="0"/>
          <a:chOff x="0" y="0"/>
          <a:chExt cx="0" cy="0"/>
        </a:xfrm>
      </p:grpSpPr>
      <p:sp>
        <p:nvSpPr>
          <p:cNvPr id="52" name="Google Shape;52;p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53" name="Google Shape;53;p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4" name="Google Shape;54;p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5" name="Google Shape;55;p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8" name="Google Shape;58;p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59" name="Google Shape;59;p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60" name="Shape 60"/>
        <p:cNvGrpSpPr/>
        <p:nvPr/>
      </p:nvGrpSpPr>
      <p:grpSpPr>
        <a:xfrm>
          <a:off x="0" y="0"/>
          <a:ext cx="0" cy="0"/>
          <a:chOff x="0" y="0"/>
          <a:chExt cx="0" cy="0"/>
        </a:xfrm>
      </p:grpSpPr>
      <p:sp>
        <p:nvSpPr>
          <p:cNvPr id="61" name="Google Shape;61;p9"/>
          <p:cNvSpPr txBox="1"/>
          <p:nvPr>
            <p:ph type="title"/>
          </p:nvPr>
        </p:nvSpPr>
        <p:spPr>
          <a:xfrm>
            <a:off x="1154953" y="1447800"/>
            <a:ext cx="3401064" cy="1447800"/>
          </a:xfrm>
          <a:prstGeom prst="rect">
            <a:avLst/>
          </a:prstGeom>
          <a:noFill/>
          <a:ln>
            <a:noFill/>
          </a:ln>
        </p:spPr>
        <p:txBody>
          <a:bodyPr anchorCtr="0" anchor="b" bIns="45700" lIns="91425" spcFirstLastPara="1" rIns="91425" wrap="square" tIns="45700"/>
          <a:lstStyle>
            <a:lvl1pPr lvl="0" marR="0" rtl="0" algn="l">
              <a:spcBef>
                <a:spcPts val="0"/>
              </a:spcBef>
              <a:spcAft>
                <a:spcPts val="0"/>
              </a:spcAft>
              <a:buClr>
                <a:schemeClr val="lt2"/>
              </a:buClr>
              <a:buSzPts val="2400"/>
              <a:buFont typeface="Century Gothic"/>
              <a:buNone/>
              <a:defRPr b="0" i="0" sz="24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62" name="Google Shape;62;p9"/>
          <p:cNvSpPr txBox="1"/>
          <p:nvPr>
            <p:ph idx="1" type="body"/>
          </p:nvPr>
        </p:nvSpPr>
        <p:spPr>
          <a:xfrm>
            <a:off x="4784616" y="1447800"/>
            <a:ext cx="5195997" cy="4572000"/>
          </a:xfrm>
          <a:prstGeom prst="rect">
            <a:avLst/>
          </a:prstGeom>
          <a:noFill/>
          <a:ln>
            <a:noFill/>
          </a:ln>
        </p:spPr>
        <p:txBody>
          <a:bodyPr anchorCtr="0" anchor="ctr" bIns="45700" lIns="91425" spcFirstLastPara="1" rIns="91425" wrap="square" tIns="45700"/>
          <a:lstStyle>
            <a:lvl1pPr indent="-330200" lvl="0" marL="457200" marR="0" rtl="0" algn="l">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63" name="Google Shape;63;p9"/>
          <p:cNvSpPr txBox="1"/>
          <p:nvPr>
            <p:ph idx="2" type="body"/>
          </p:nvPr>
        </p:nvSpPr>
        <p:spPr>
          <a:xfrm>
            <a:off x="1154953" y="3129280"/>
            <a:ext cx="3401063" cy="2895599"/>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64" name="Google Shape;64;p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65" name="Google Shape;65;p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66" name="Google Shape;66;p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7" name="Shape 67"/>
        <p:cNvGrpSpPr/>
        <p:nvPr/>
      </p:nvGrpSpPr>
      <p:grpSpPr>
        <a:xfrm>
          <a:off x="0" y="0"/>
          <a:ext cx="0" cy="0"/>
          <a:chOff x="0" y="0"/>
          <a:chExt cx="0" cy="0"/>
        </a:xfrm>
      </p:grpSpPr>
      <p:sp>
        <p:nvSpPr>
          <p:cNvPr id="68" name="Google Shape;68;p10"/>
          <p:cNvSpPr txBox="1"/>
          <p:nvPr>
            <p:ph type="title"/>
          </p:nvPr>
        </p:nvSpPr>
        <p:spPr>
          <a:xfrm>
            <a:off x="1153907" y="1854192"/>
            <a:ext cx="5092906" cy="1574808"/>
          </a:xfrm>
          <a:prstGeom prst="rect">
            <a:avLst/>
          </a:prstGeom>
          <a:noFill/>
          <a:ln>
            <a:noFill/>
          </a:ln>
        </p:spPr>
        <p:txBody>
          <a:bodyPr anchorCtr="0" anchor="b" bIns="45700" lIns="91425" spcFirstLastPara="1" rIns="91425" wrap="square" tIns="45700"/>
          <a:lstStyle>
            <a:lvl1pPr lvl="0" marR="0" rtl="0" algn="l">
              <a:spcBef>
                <a:spcPts val="0"/>
              </a:spcBef>
              <a:spcAft>
                <a:spcPts val="0"/>
              </a:spcAft>
              <a:buClr>
                <a:schemeClr val="lt2"/>
              </a:buClr>
              <a:buSzPts val="3600"/>
              <a:buFont typeface="Century Gothic"/>
              <a:buNone/>
              <a:defRPr b="0" i="0" sz="36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69" name="Google Shape;69;p10"/>
          <p:cNvSpPr/>
          <p:nvPr>
            <p:ph idx="2" type="pic"/>
          </p:nvPr>
        </p:nvSpPr>
        <p:spPr>
          <a:xfrm>
            <a:off x="6949546" y="1143000"/>
            <a:ext cx="3200400" cy="4572000"/>
          </a:xfrm>
          <a:prstGeom prst="roundRect">
            <a:avLst>
              <a:gd fmla="val 1858" name="adj"/>
            </a:avLst>
          </a:prstGeom>
          <a:noFill/>
          <a:ln>
            <a:noFill/>
          </a:ln>
          <a:effectLst>
            <a:outerShdw blurRad="50800" rotWithShape="0" algn="tl" dir="5400000" dist="50800">
              <a:srgbClr val="000000">
                <a:alpha val="42745"/>
              </a:srgbClr>
            </a:outerShdw>
          </a:effectLst>
        </p:spPr>
        <p:txBody>
          <a:bodyPr anchorCtr="0" anchor="t" bIns="45700" lIns="91425" spcFirstLastPara="1" rIns="91425" wrap="square" tIns="45700"/>
          <a:lstStyle>
            <a:lvl1pPr lvl="0" marR="0" rtl="0" algn="ctr">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1pPr>
            <a:lvl2pPr lvl="1"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2pPr>
            <a:lvl3pPr lvl="2"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3pPr>
            <a:lvl4pPr lvl="3"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4pPr>
            <a:lvl5pPr lvl="4"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5pPr>
            <a:lvl6pPr lvl="5"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6pPr>
            <a:lvl7pPr lvl="6"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7pPr>
            <a:lvl8pPr lvl="7"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8pPr>
            <a:lvl9pPr lvl="8" marR="0" rtl="0" algn="l">
              <a:spcBef>
                <a:spcPts val="1000"/>
              </a:spcBef>
              <a:spcAft>
                <a:spcPts val="0"/>
              </a:spcAft>
              <a:buClr>
                <a:srgbClr val="86D1D8"/>
              </a:buClr>
              <a:buSzPts val="1280"/>
              <a:buFont typeface="Noto Sans Symbols"/>
              <a:buNone/>
              <a:defRPr b="0" i="0" sz="1600" u="none" cap="none" strike="noStrike">
                <a:solidFill>
                  <a:schemeClr val="lt1"/>
                </a:solidFill>
                <a:latin typeface="Century Gothic"/>
                <a:ea typeface="Century Gothic"/>
                <a:cs typeface="Century Gothic"/>
                <a:sym typeface="Century Gothic"/>
              </a:defRPr>
            </a:lvl9pPr>
          </a:lstStyle>
          <a:p/>
        </p:txBody>
      </p:sp>
      <p:sp>
        <p:nvSpPr>
          <p:cNvPr id="70" name="Google Shape;70;p10"/>
          <p:cNvSpPr txBox="1"/>
          <p:nvPr>
            <p:ph idx="1" type="body"/>
          </p:nvPr>
        </p:nvSpPr>
        <p:spPr>
          <a:xfrm>
            <a:off x="1154954" y="3657600"/>
            <a:ext cx="5084979" cy="1371600"/>
          </a:xfrm>
          <a:prstGeom prst="rect">
            <a:avLst/>
          </a:prstGeom>
          <a:noFill/>
          <a:ln>
            <a:noFill/>
          </a:ln>
        </p:spPr>
        <p:txBody>
          <a:bodyPr anchorCtr="0" anchor="t" bIns="45700" lIns="91425" spcFirstLastPara="1" rIns="91425" wrap="square" tIns="45700"/>
          <a:lstStyle>
            <a:lvl1pPr indent="-228600" lvl="0" marL="457200" marR="0" rtl="0" algn="l">
              <a:spcBef>
                <a:spcPts val="1000"/>
              </a:spcBef>
              <a:spcAft>
                <a:spcPts val="0"/>
              </a:spcAft>
              <a:buClr>
                <a:srgbClr val="86D1D8"/>
              </a:buClr>
              <a:buSzPts val="1120"/>
              <a:buFont typeface="Noto Sans Symbols"/>
              <a:buNone/>
              <a:defRPr b="0" i="0" sz="1400" u="none" cap="none" strike="noStrike">
                <a:solidFill>
                  <a:schemeClr val="lt1"/>
                </a:solidFill>
                <a:latin typeface="Century Gothic"/>
                <a:ea typeface="Century Gothic"/>
                <a:cs typeface="Century Gothic"/>
                <a:sym typeface="Century Gothic"/>
              </a:defRPr>
            </a:lvl1pPr>
            <a:lvl2pPr indent="-228600" lvl="1" marL="914400" marR="0" rtl="0" algn="l">
              <a:spcBef>
                <a:spcPts val="1000"/>
              </a:spcBef>
              <a:spcAft>
                <a:spcPts val="0"/>
              </a:spcAft>
              <a:buClr>
                <a:srgbClr val="86D1D8"/>
              </a:buClr>
              <a:buSzPts val="960"/>
              <a:buFont typeface="Noto Sans Symbols"/>
              <a:buNone/>
              <a:defRPr b="0" i="0" sz="1200" u="none" cap="none" strike="noStrike">
                <a:solidFill>
                  <a:schemeClr val="lt1"/>
                </a:solidFill>
                <a:latin typeface="Century Gothic"/>
                <a:ea typeface="Century Gothic"/>
                <a:cs typeface="Century Gothic"/>
                <a:sym typeface="Century Gothic"/>
              </a:defRPr>
            </a:lvl2pPr>
            <a:lvl3pPr indent="-228600" lvl="2" marL="1371600" marR="0" rtl="0" algn="l">
              <a:spcBef>
                <a:spcPts val="1000"/>
              </a:spcBef>
              <a:spcAft>
                <a:spcPts val="0"/>
              </a:spcAft>
              <a:buClr>
                <a:srgbClr val="86D1D8"/>
              </a:buClr>
              <a:buSzPts val="800"/>
              <a:buFont typeface="Noto Sans Symbols"/>
              <a:buNone/>
              <a:defRPr b="0" i="0" sz="1000" u="none" cap="none" strike="noStrike">
                <a:solidFill>
                  <a:schemeClr val="lt1"/>
                </a:solidFill>
                <a:latin typeface="Century Gothic"/>
                <a:ea typeface="Century Gothic"/>
                <a:cs typeface="Century Gothic"/>
                <a:sym typeface="Century Gothic"/>
              </a:defRPr>
            </a:lvl3pPr>
            <a:lvl4pPr indent="-228600" lvl="3" marL="1828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4pPr>
            <a:lvl5pPr indent="-228600" lvl="4" marL="22860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5pPr>
            <a:lvl6pPr indent="-228600" lvl="5" marL="27432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6pPr>
            <a:lvl7pPr indent="-228600" lvl="6" marL="32004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7pPr>
            <a:lvl8pPr indent="-228600" lvl="7" marL="36576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8pPr>
            <a:lvl9pPr indent="-228600" lvl="8" marL="4114800" marR="0" rtl="0" algn="l">
              <a:spcBef>
                <a:spcPts val="1000"/>
              </a:spcBef>
              <a:spcAft>
                <a:spcPts val="0"/>
              </a:spcAft>
              <a:buClr>
                <a:srgbClr val="86D1D8"/>
              </a:buClr>
              <a:buSzPts val="720"/>
              <a:buFont typeface="Noto Sans Symbols"/>
              <a:buNone/>
              <a:defRPr b="0" i="0" sz="900" u="none" cap="none" strike="noStrike">
                <a:solidFill>
                  <a:schemeClr val="lt1"/>
                </a:solidFill>
                <a:latin typeface="Century Gothic"/>
                <a:ea typeface="Century Gothic"/>
                <a:cs typeface="Century Gothic"/>
                <a:sym typeface="Century Gothic"/>
              </a:defRPr>
            </a:lvl9pPr>
          </a:lstStyle>
          <a:p/>
        </p:txBody>
      </p:sp>
      <p:sp>
        <p:nvSpPr>
          <p:cNvPr id="71" name="Google Shape;71;p1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72" name="Google Shape;72;p1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73" name="Google Shape;73;p1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5.xml"/><Relationship Id="rId11" Type="http://schemas.openxmlformats.org/officeDocument/2006/relationships/slideLayout" Target="../slideLayouts/slideLayout6.xml"/><Relationship Id="rId22" Type="http://schemas.openxmlformats.org/officeDocument/2006/relationships/slideLayout" Target="../slideLayouts/slideLayout17.xml"/><Relationship Id="rId10" Type="http://schemas.openxmlformats.org/officeDocument/2006/relationships/slideLayout" Target="../slideLayouts/slideLayout5.xml"/><Relationship Id="rId21" Type="http://schemas.openxmlformats.org/officeDocument/2006/relationships/slideLayout" Target="../slideLayouts/slideLayout16.xml"/><Relationship Id="rId13" Type="http://schemas.openxmlformats.org/officeDocument/2006/relationships/slideLayout" Target="../slideLayouts/slideLayout8.xml"/><Relationship Id="rId12" Type="http://schemas.openxmlformats.org/officeDocument/2006/relationships/slideLayout" Target="../slideLayouts/slideLayout7.xml"/><Relationship Id="rId23" Type="http://schemas.openxmlformats.org/officeDocument/2006/relationships/theme" Target="../theme/theme2.xml"/><Relationship Id="rId1" Type="http://schemas.openxmlformats.org/officeDocument/2006/relationships/image" Target="../media/image5.png"/><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3.png"/><Relationship Id="rId9" Type="http://schemas.openxmlformats.org/officeDocument/2006/relationships/slideLayout" Target="../slideLayouts/slideLayout4.xml"/><Relationship Id="rId15" Type="http://schemas.openxmlformats.org/officeDocument/2006/relationships/slideLayout" Target="../slideLayouts/slideLayout10.xml"/><Relationship Id="rId14" Type="http://schemas.openxmlformats.org/officeDocument/2006/relationships/slideLayout" Target="../slideLayouts/slideLayout9.xml"/><Relationship Id="rId17" Type="http://schemas.openxmlformats.org/officeDocument/2006/relationships/slideLayout" Target="../slideLayouts/slideLayout12.xml"/><Relationship Id="rId16" Type="http://schemas.openxmlformats.org/officeDocument/2006/relationships/slideLayout" Target="../slideLayouts/slideLayout11.xml"/><Relationship Id="rId5" Type="http://schemas.openxmlformats.org/officeDocument/2006/relationships/image" Target="../media/image4.png"/><Relationship Id="rId19" Type="http://schemas.openxmlformats.org/officeDocument/2006/relationships/slideLayout" Target="../slideLayouts/slideLayout14.xml"/><Relationship Id="rId6" Type="http://schemas.openxmlformats.org/officeDocument/2006/relationships/slideLayout" Target="../slideLayouts/slideLayout1.xml"/><Relationship Id="rId18" Type="http://schemas.openxmlformats.org/officeDocument/2006/relationships/slideLayout" Target="../slideLayouts/slideLayout13.xml"/><Relationship Id="rId7" Type="http://schemas.openxmlformats.org/officeDocument/2006/relationships/slideLayout" Target="../slideLayouts/slideLayout2.xml"/><Relationship Id="rId8"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2">
            <a:alphaModFix/>
          </a:blip>
          <a:srcRect b="0" l="3613" r="0" t="0"/>
          <a:stretch/>
        </p:blipFill>
        <p:spPr>
          <a:xfrm>
            <a:off x="0" y="2669685"/>
            <a:ext cx="4037012" cy="4188315"/>
          </a:xfrm>
          <a:prstGeom prst="rect">
            <a:avLst/>
          </a:prstGeom>
          <a:noFill/>
          <a:ln>
            <a:noFill/>
          </a:ln>
        </p:spPr>
      </p:pic>
      <p:pic>
        <p:nvPicPr>
          <p:cNvPr id="7" name="Google Shape;7;p1"/>
          <p:cNvPicPr preferRelativeResize="0"/>
          <p:nvPr/>
        </p:nvPicPr>
        <p:blipFill rotWithShape="1">
          <a:blip r:embed="rId3">
            <a:alphaModFix/>
          </a:blip>
          <a:srcRect b="0" l="35640" r="0" t="0"/>
          <a:stretch/>
        </p:blipFill>
        <p:spPr>
          <a:xfrm>
            <a:off x="0" y="2892347"/>
            <a:ext cx="1522412" cy="2365453"/>
          </a:xfrm>
          <a:prstGeom prst="rect">
            <a:avLst/>
          </a:prstGeom>
          <a:noFill/>
          <a:ln>
            <a:noFill/>
          </a:ln>
        </p:spPr>
      </p:pic>
      <p:sp>
        <p:nvSpPr>
          <p:cNvPr id="8" name="Google Shape;8;p1"/>
          <p:cNvSpPr/>
          <p:nvPr/>
        </p:nvSpPr>
        <p:spPr>
          <a:xfrm>
            <a:off x="8609012" y="1676400"/>
            <a:ext cx="2819400" cy="2819400"/>
          </a:xfrm>
          <a:prstGeom prst="ellipse">
            <a:avLst/>
          </a:prstGeom>
          <a:gradFill>
            <a:gsLst>
              <a:gs pos="0">
                <a:srgbClr val="4CB9C3">
                  <a:alpha val="6666"/>
                </a:srgbClr>
              </a:gs>
              <a:gs pos="36000">
                <a:srgbClr val="4CB9C3">
                  <a:alpha val="5882"/>
                </a:srgbClr>
              </a:gs>
              <a:gs pos="69000">
                <a:srgbClr val="4CB9C3">
                  <a:alpha val="0"/>
                </a:srgbClr>
              </a:gs>
              <a:gs pos="100000">
                <a:srgbClr val="4CB9C3">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 name="Google Shape;9;p1"/>
          <p:cNvPicPr preferRelativeResize="0"/>
          <p:nvPr/>
        </p:nvPicPr>
        <p:blipFill rotWithShape="1">
          <a:blip r:embed="rId4">
            <a:alphaModFix/>
          </a:blip>
          <a:srcRect b="0" l="0" r="0" t="28812"/>
          <a:stretch/>
        </p:blipFill>
        <p:spPr>
          <a:xfrm>
            <a:off x="7999412" y="0"/>
            <a:ext cx="1603387" cy="1141407"/>
          </a:xfrm>
          <a:prstGeom prst="rect">
            <a:avLst/>
          </a:prstGeom>
          <a:noFill/>
          <a:ln>
            <a:noFill/>
          </a:ln>
        </p:spPr>
      </p:pic>
      <p:pic>
        <p:nvPicPr>
          <p:cNvPr id="10" name="Google Shape;10;p1"/>
          <p:cNvPicPr preferRelativeResize="0"/>
          <p:nvPr/>
        </p:nvPicPr>
        <p:blipFill rotWithShape="1">
          <a:blip r:embed="rId5">
            <a:alphaModFix/>
          </a:blip>
          <a:srcRect b="23320" l="0" r="0" t="0"/>
          <a:stretch/>
        </p:blipFill>
        <p:spPr>
          <a:xfrm>
            <a:off x="8605878" y="6096000"/>
            <a:ext cx="993734" cy="762000"/>
          </a:xfrm>
          <a:prstGeom prst="rect">
            <a:avLst/>
          </a:prstGeom>
          <a:noFill/>
          <a:ln>
            <a:noFill/>
          </a:ln>
        </p:spPr>
      </p:pic>
      <p:sp>
        <p:nvSpPr>
          <p:cNvPr id="11" name="Google Shape;11;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3" name="Google Shape;13;p1"/>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lstStyle>
            <a:lvl1pPr indent="-330200" lvl="0" marL="457200" marR="0" rtl="0" algn="l">
              <a:spcBef>
                <a:spcPts val="1000"/>
              </a:spcBef>
              <a:spcAft>
                <a:spcPts val="0"/>
              </a:spcAft>
              <a:buClr>
                <a:srgbClr val="86D1D8"/>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spcBef>
                <a:spcPts val="1000"/>
              </a:spcBef>
              <a:spcAft>
                <a:spcPts val="0"/>
              </a:spcAft>
              <a:buClr>
                <a:srgbClr val="86D1D8"/>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spcBef>
                <a:spcPts val="1000"/>
              </a:spcBef>
              <a:spcAft>
                <a:spcPts val="0"/>
              </a:spcAft>
              <a:buClr>
                <a:srgbClr val="86D1D8"/>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86D1D8"/>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4" name="Google Shape;14;p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6" name="Google Shape;16;p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6"/>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 id="2147483661" r:id="rId19"/>
    <p:sldLayoutId id="2147483662" r:id="rId20"/>
    <p:sldLayoutId id="2147483663" r:id="rId21"/>
    <p:sldLayoutId id="2147483664"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9"/>
          <p:cNvSpPr txBox="1"/>
          <p:nvPr>
            <p:ph type="ctrTitle"/>
          </p:nvPr>
        </p:nvSpPr>
        <p:spPr>
          <a:xfrm>
            <a:off x="1544437" y="2816772"/>
            <a:ext cx="8825658" cy="1111973"/>
          </a:xfrm>
          <a:prstGeom prst="rect">
            <a:avLst/>
          </a:prstGeom>
          <a:noFill/>
          <a:ln>
            <a:noFill/>
          </a:ln>
        </p:spPr>
        <p:txBody>
          <a:bodyPr anchorCtr="0" anchor="b" bIns="45700" lIns="91425" spcFirstLastPara="1" rIns="91425" wrap="square" tIns="45700">
            <a:noAutofit/>
          </a:bodyPr>
          <a:lstStyle/>
          <a:p>
            <a:pPr indent="0" lvl="0" marL="0" marR="0" rtl="0" algn="ctr">
              <a:spcBef>
                <a:spcPts val="0"/>
              </a:spcBef>
              <a:spcAft>
                <a:spcPts val="0"/>
              </a:spcAft>
              <a:buClr>
                <a:schemeClr val="lt2"/>
              </a:buClr>
              <a:buSzPts val="7200"/>
              <a:buFont typeface="Century Gothic"/>
              <a:buNone/>
            </a:pPr>
            <a:r>
              <a:rPr b="0" i="0" lang="en-US" sz="7200" u="none" cap="none" strike="noStrike">
                <a:solidFill>
                  <a:schemeClr val="lt2"/>
                </a:solidFill>
                <a:latin typeface="Century Gothic"/>
                <a:ea typeface="Century Gothic"/>
                <a:cs typeface="Century Gothic"/>
                <a:sym typeface="Century Gothic"/>
              </a:rPr>
              <a:t>Songbook</a:t>
            </a:r>
            <a:endParaRPr b="0" i="0" sz="7200" u="none" cap="none" strike="noStrike">
              <a:solidFill>
                <a:schemeClr val="lt2"/>
              </a:solidFill>
              <a:latin typeface="Century Gothic"/>
              <a:ea typeface="Century Gothic"/>
              <a:cs typeface="Century Gothic"/>
              <a:sym typeface="Century Gothic"/>
            </a:endParaRPr>
          </a:p>
        </p:txBody>
      </p:sp>
      <p:cxnSp>
        <p:nvCxnSpPr>
          <p:cNvPr id="148" name="Google Shape;148;p19"/>
          <p:cNvCxnSpPr/>
          <p:nvPr/>
        </p:nvCxnSpPr>
        <p:spPr>
          <a:xfrm>
            <a:off x="189187" y="3415861"/>
            <a:ext cx="3478924" cy="10511"/>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cxnSp>
        <p:nvCxnSpPr>
          <p:cNvPr id="149" name="Google Shape;149;p19"/>
          <p:cNvCxnSpPr/>
          <p:nvPr/>
        </p:nvCxnSpPr>
        <p:spPr>
          <a:xfrm flipH="1" rot="10800000">
            <a:off x="8397766" y="3442138"/>
            <a:ext cx="3494689" cy="5255"/>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1" name="Shape 221"/>
        <p:cNvGrpSpPr/>
        <p:nvPr/>
      </p:nvGrpSpPr>
      <p:grpSpPr>
        <a:xfrm>
          <a:off x="0" y="0"/>
          <a:ext cx="0" cy="0"/>
          <a:chOff x="0" y="0"/>
          <a:chExt cx="0" cy="0"/>
        </a:xfrm>
      </p:grpSpPr>
      <p:sp>
        <p:nvSpPr>
          <p:cNvPr id="222" name="Google Shape;222;p28"/>
          <p:cNvSpPr txBox="1"/>
          <p:nvPr>
            <p:ph type="title"/>
          </p:nvPr>
        </p:nvSpPr>
        <p:spPr>
          <a:xfrm>
            <a:off x="646111" y="768218"/>
            <a:ext cx="9404700" cy="14004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2"/>
              </a:buClr>
              <a:buSzPts val="4200"/>
              <a:buFont typeface="Century Gothic"/>
              <a:buNone/>
            </a:pPr>
            <a:r>
              <a:rPr lang="en-US"/>
              <a:t> </a:t>
            </a:r>
            <a:endParaRPr b="0" i="0" sz="4200" u="none" cap="none" strike="noStrike">
              <a:solidFill>
                <a:schemeClr val="lt2"/>
              </a:solidFill>
              <a:latin typeface="Century Gothic"/>
              <a:ea typeface="Century Gothic"/>
              <a:cs typeface="Century Gothic"/>
              <a:sym typeface="Century Gothic"/>
            </a:endParaRPr>
          </a:p>
        </p:txBody>
      </p:sp>
      <p:pic>
        <p:nvPicPr>
          <p:cNvPr id="223" name="Google Shape;223;p28"/>
          <p:cNvPicPr preferRelativeResize="0"/>
          <p:nvPr/>
        </p:nvPicPr>
        <p:blipFill>
          <a:blip r:embed="rId3">
            <a:alphaModFix/>
          </a:blip>
          <a:stretch>
            <a:fillRect/>
          </a:stretch>
        </p:blipFill>
        <p:spPr>
          <a:xfrm>
            <a:off x="1228800" y="1770225"/>
            <a:ext cx="9404723" cy="4962048"/>
          </a:xfrm>
          <a:prstGeom prst="rect">
            <a:avLst/>
          </a:prstGeom>
          <a:noFill/>
          <a:ln>
            <a:noFill/>
          </a:ln>
        </p:spPr>
      </p:pic>
      <p:sp>
        <p:nvSpPr>
          <p:cNvPr id="224" name="Google Shape;224;p28"/>
          <p:cNvSpPr txBox="1"/>
          <p:nvPr/>
        </p:nvSpPr>
        <p:spPr>
          <a:xfrm>
            <a:off x="1370916" y="876763"/>
            <a:ext cx="9404700" cy="9144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2"/>
              </a:buClr>
              <a:buSzPts val="4200"/>
              <a:buFont typeface="Arial Black"/>
              <a:buNone/>
            </a:pPr>
            <a:r>
              <a:rPr lang="en-US" sz="4200">
                <a:solidFill>
                  <a:schemeClr val="lt2"/>
                </a:solidFill>
                <a:latin typeface="Arial Black"/>
                <a:ea typeface="Arial Black"/>
                <a:cs typeface="Arial Black"/>
                <a:sym typeface="Arial Black"/>
              </a:rPr>
              <a:t>Songbook homepage</a:t>
            </a:r>
            <a:endParaRPr b="0" i="0" sz="4200" u="none" cap="none" strike="noStrike">
              <a:solidFill>
                <a:schemeClr val="lt2"/>
              </a:solidFill>
              <a:latin typeface="Arial Black"/>
              <a:ea typeface="Arial Black"/>
              <a:cs typeface="Arial Black"/>
              <a:sym typeface="Arial Black"/>
            </a:endParaRPr>
          </a:p>
        </p:txBody>
      </p:sp>
      <p:cxnSp>
        <p:nvCxnSpPr>
          <p:cNvPr id="225" name="Google Shape;225;p28"/>
          <p:cNvCxnSpPr/>
          <p:nvPr/>
        </p:nvCxnSpPr>
        <p:spPr>
          <a:xfrm>
            <a:off x="181271" y="1254962"/>
            <a:ext cx="2774400" cy="23700"/>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10"/>
              </a:srgbClr>
            </a:outerShdw>
          </a:effectLst>
        </p:spPr>
      </p:cxnSp>
      <p:cxnSp>
        <p:nvCxnSpPr>
          <p:cNvPr id="226" name="Google Shape;226;p28"/>
          <p:cNvCxnSpPr/>
          <p:nvPr/>
        </p:nvCxnSpPr>
        <p:spPr>
          <a:xfrm flipH="1" rot="10800000">
            <a:off x="9348800" y="1293325"/>
            <a:ext cx="2661900" cy="35100"/>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10"/>
              </a:srgbClr>
            </a:outerShdw>
          </a:effectLst>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Google Shape;231;p29"/>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2"/>
              </a:buClr>
              <a:buSzPts val="4200"/>
              <a:buFont typeface="Century Gothic"/>
              <a:buNone/>
            </a:pPr>
            <a:r>
              <a:rPr lang="en-US"/>
              <a:t> </a:t>
            </a:r>
            <a:endParaRPr b="0" i="0" sz="4200" u="none" cap="none" strike="noStrike">
              <a:solidFill>
                <a:schemeClr val="lt2"/>
              </a:solidFill>
              <a:latin typeface="Century Gothic"/>
              <a:ea typeface="Century Gothic"/>
              <a:cs typeface="Century Gothic"/>
              <a:sym typeface="Century Gothic"/>
            </a:endParaRPr>
          </a:p>
        </p:txBody>
      </p:sp>
      <p:sp>
        <p:nvSpPr>
          <p:cNvPr id="232" name="Google Shape;232;p29"/>
          <p:cNvSpPr txBox="1"/>
          <p:nvPr>
            <p:ph idx="1" type="body"/>
          </p:nvPr>
        </p:nvSpPr>
        <p:spPr>
          <a:xfrm>
            <a:off x="853440" y="1853248"/>
            <a:ext cx="9422674" cy="4599803"/>
          </a:xfrm>
          <a:prstGeom prst="rect">
            <a:avLst/>
          </a:prstGeom>
          <a:noFill/>
          <a:ln>
            <a:noFill/>
          </a:ln>
        </p:spPr>
        <p:txBody>
          <a:bodyPr anchorCtr="0" anchor="t" bIns="45700" lIns="91425" spcFirstLastPara="1" rIns="91425" wrap="square" tIns="45700">
            <a:noAutofit/>
          </a:bodyPr>
          <a:lstStyle/>
          <a:p>
            <a:pPr indent="-342900" lvl="0" marL="342900" marR="0" rtl="0" algn="l">
              <a:spcBef>
                <a:spcPts val="1000"/>
              </a:spcBef>
              <a:spcAft>
                <a:spcPts val="0"/>
              </a:spcAft>
              <a:buClr>
                <a:srgbClr val="86D1D8"/>
              </a:buClr>
              <a:buSzPts val="1600"/>
              <a:buFont typeface="Noto Sans Symbols"/>
              <a:buChar char="▶"/>
            </a:pPr>
            <a:r>
              <a:rPr lang="en-US"/>
              <a:t>The homepage has functionality of searching songs by artists name, song name.</a:t>
            </a:r>
            <a:endParaRPr/>
          </a:p>
          <a:p>
            <a:pPr indent="0" lvl="0" marL="342900" marR="0" rtl="0" algn="l">
              <a:spcBef>
                <a:spcPts val="1000"/>
              </a:spcBef>
              <a:spcAft>
                <a:spcPts val="0"/>
              </a:spcAft>
              <a:buNone/>
            </a:pPr>
            <a:r>
              <a:t/>
            </a:r>
            <a:endParaRPr/>
          </a:p>
          <a:p>
            <a:pPr indent="-342900" lvl="0" marL="342900" marR="0" rtl="0" algn="l">
              <a:spcBef>
                <a:spcPts val="1000"/>
              </a:spcBef>
              <a:spcAft>
                <a:spcPts val="0"/>
              </a:spcAft>
              <a:buClr>
                <a:srgbClr val="86D1D8"/>
              </a:buClr>
              <a:buSzPts val="1600"/>
              <a:buFont typeface="Noto Sans Symbols"/>
              <a:buChar char="▶"/>
            </a:pPr>
            <a:r>
              <a:rPr lang="en-US"/>
              <a:t>Users can create their own playlist by adding their favourite songs.</a:t>
            </a:r>
            <a:endParaRPr/>
          </a:p>
          <a:p>
            <a:pPr indent="0" lvl="0" marL="342900" marR="0" rtl="0" algn="l">
              <a:spcBef>
                <a:spcPts val="1000"/>
              </a:spcBef>
              <a:spcAft>
                <a:spcPts val="0"/>
              </a:spcAft>
              <a:buNone/>
            </a:pPr>
            <a:r>
              <a:t/>
            </a:r>
            <a:endParaRPr/>
          </a:p>
          <a:p>
            <a:pPr indent="-342900" lvl="0" marL="342900" marR="0" rtl="0" algn="l">
              <a:spcBef>
                <a:spcPts val="1000"/>
              </a:spcBef>
              <a:spcAft>
                <a:spcPts val="0"/>
              </a:spcAft>
              <a:buClr>
                <a:srgbClr val="86D1D8"/>
              </a:buClr>
              <a:buSzPts val="1600"/>
              <a:buFont typeface="Noto Sans Symbols"/>
              <a:buChar char="▶"/>
            </a:pPr>
            <a:r>
              <a:rPr lang="en-US"/>
              <a:t>Song is played through interaction with the media player and through the audio tag of html5.</a:t>
            </a:r>
            <a:endParaRPr/>
          </a:p>
          <a:p>
            <a:pPr indent="0" lvl="0" marL="342900" marR="0" rtl="0" algn="l">
              <a:spcBef>
                <a:spcPts val="1000"/>
              </a:spcBef>
              <a:spcAft>
                <a:spcPts val="0"/>
              </a:spcAft>
              <a:buNone/>
            </a:pPr>
            <a:r>
              <a:t/>
            </a:r>
            <a:endParaRPr/>
          </a:p>
          <a:p>
            <a:pPr indent="-342900" lvl="0" marL="342900" marR="0" rtl="0" algn="l">
              <a:spcBef>
                <a:spcPts val="1000"/>
              </a:spcBef>
              <a:spcAft>
                <a:spcPts val="0"/>
              </a:spcAft>
              <a:buClr>
                <a:srgbClr val="86D1D8"/>
              </a:buClr>
              <a:buSzPts val="1600"/>
              <a:buFont typeface="Noto Sans Symbols"/>
              <a:buChar char="▶"/>
            </a:pPr>
            <a:r>
              <a:rPr lang="en-US"/>
              <a:t>The browse option shows the album of the artists clicking which, songs </a:t>
            </a:r>
            <a:endParaRPr/>
          </a:p>
          <a:p>
            <a:pPr indent="0" lvl="0" marL="0" marR="0" rtl="0" algn="l">
              <a:spcBef>
                <a:spcPts val="1000"/>
              </a:spcBef>
              <a:spcAft>
                <a:spcPts val="0"/>
              </a:spcAft>
              <a:buNone/>
            </a:pPr>
            <a:r>
              <a:rPr lang="en-US"/>
              <a:t>of that particular artist are seen.</a:t>
            </a:r>
            <a:endParaRPr/>
          </a:p>
          <a:p>
            <a:pPr indent="0" lvl="0" marL="0" marR="0" rtl="0" algn="l">
              <a:spcBef>
                <a:spcPts val="1000"/>
              </a:spcBef>
              <a:spcAft>
                <a:spcPts val="0"/>
              </a:spcAft>
              <a:buNone/>
            </a:pPr>
            <a:r>
              <a:t/>
            </a:r>
            <a:endParaRPr/>
          </a:p>
        </p:txBody>
      </p:sp>
      <p:sp>
        <p:nvSpPr>
          <p:cNvPr id="233" name="Google Shape;233;p29"/>
          <p:cNvSpPr txBox="1"/>
          <p:nvPr/>
        </p:nvSpPr>
        <p:spPr>
          <a:xfrm>
            <a:off x="1370916" y="938838"/>
            <a:ext cx="9404700" cy="9144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2"/>
              </a:buClr>
              <a:buSzPts val="4200"/>
              <a:buFont typeface="Arial Black"/>
              <a:buNone/>
            </a:pPr>
            <a:r>
              <a:rPr lang="en-US" sz="4200">
                <a:solidFill>
                  <a:schemeClr val="lt2"/>
                </a:solidFill>
                <a:latin typeface="Arial Black"/>
                <a:ea typeface="Arial Black"/>
                <a:cs typeface="Arial Black"/>
                <a:sym typeface="Arial Black"/>
              </a:rPr>
              <a:t>Songbook Homepage</a:t>
            </a:r>
            <a:endParaRPr b="0" i="0" sz="4200" u="none" cap="none" strike="noStrike">
              <a:solidFill>
                <a:schemeClr val="lt2"/>
              </a:solidFill>
              <a:latin typeface="Arial Black"/>
              <a:ea typeface="Arial Black"/>
              <a:cs typeface="Arial Black"/>
              <a:sym typeface="Arial Black"/>
            </a:endParaRPr>
          </a:p>
        </p:txBody>
      </p:sp>
      <p:cxnSp>
        <p:nvCxnSpPr>
          <p:cNvPr id="234" name="Google Shape;234;p29"/>
          <p:cNvCxnSpPr/>
          <p:nvPr/>
        </p:nvCxnSpPr>
        <p:spPr>
          <a:xfrm>
            <a:off x="181271" y="1317037"/>
            <a:ext cx="2757900" cy="11400"/>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10"/>
              </a:srgbClr>
            </a:outerShdw>
          </a:effectLst>
        </p:spPr>
      </p:cxnSp>
      <p:cxnSp>
        <p:nvCxnSpPr>
          <p:cNvPr id="235" name="Google Shape;235;p29"/>
          <p:cNvCxnSpPr/>
          <p:nvPr/>
        </p:nvCxnSpPr>
        <p:spPr>
          <a:xfrm>
            <a:off x="9232550" y="1345025"/>
            <a:ext cx="2778000" cy="10200"/>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10"/>
              </a:srgbClr>
            </a:outerShdw>
          </a:effectLst>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9" name="Shape 239"/>
        <p:cNvGrpSpPr/>
        <p:nvPr/>
      </p:nvGrpSpPr>
      <p:grpSpPr>
        <a:xfrm>
          <a:off x="0" y="0"/>
          <a:ext cx="0" cy="0"/>
          <a:chOff x="0" y="0"/>
          <a:chExt cx="0" cy="0"/>
        </a:xfrm>
      </p:grpSpPr>
      <p:sp>
        <p:nvSpPr>
          <p:cNvPr id="240" name="Google Shape;240;p30"/>
          <p:cNvSpPr txBox="1"/>
          <p:nvPr>
            <p:ph type="ctrTitle"/>
          </p:nvPr>
        </p:nvSpPr>
        <p:spPr>
          <a:xfrm>
            <a:off x="1080605" y="2337425"/>
            <a:ext cx="8825700" cy="3329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 </a:t>
            </a:r>
            <a:endParaRPr/>
          </a:p>
        </p:txBody>
      </p:sp>
      <p:sp>
        <p:nvSpPr>
          <p:cNvPr id="241" name="Google Shape;241;p30"/>
          <p:cNvSpPr txBox="1"/>
          <p:nvPr>
            <p:ph idx="1" type="subTitle"/>
          </p:nvPr>
        </p:nvSpPr>
        <p:spPr>
          <a:xfrm>
            <a:off x="1080605" y="768430"/>
            <a:ext cx="8825700" cy="8613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rPr lang="en-US"/>
              <a:t> </a:t>
            </a:r>
            <a:endParaRPr/>
          </a:p>
        </p:txBody>
      </p:sp>
      <p:sp>
        <p:nvSpPr>
          <p:cNvPr id="242" name="Google Shape;242;p30"/>
          <p:cNvSpPr txBox="1"/>
          <p:nvPr/>
        </p:nvSpPr>
        <p:spPr>
          <a:xfrm>
            <a:off x="1229241" y="570813"/>
            <a:ext cx="9404700" cy="9144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2"/>
              </a:buClr>
              <a:buSzPts val="4200"/>
              <a:buFont typeface="Arial Black"/>
              <a:buNone/>
            </a:pPr>
            <a:r>
              <a:rPr lang="en-US" sz="4200">
                <a:solidFill>
                  <a:schemeClr val="lt2"/>
                </a:solidFill>
                <a:latin typeface="Arial Black"/>
                <a:ea typeface="Arial Black"/>
                <a:cs typeface="Arial Black"/>
                <a:sym typeface="Arial Black"/>
              </a:rPr>
              <a:t>Survey results on online music streaming</a:t>
            </a:r>
            <a:endParaRPr b="0" i="0" sz="4200" u="none" cap="none" strike="noStrike">
              <a:solidFill>
                <a:schemeClr val="lt2"/>
              </a:solidFill>
              <a:latin typeface="Arial Black"/>
              <a:ea typeface="Arial Black"/>
              <a:cs typeface="Arial Black"/>
              <a:sym typeface="Arial Black"/>
            </a:endParaRPr>
          </a:p>
        </p:txBody>
      </p:sp>
      <p:cxnSp>
        <p:nvCxnSpPr>
          <p:cNvPr id="243" name="Google Shape;243;p30"/>
          <p:cNvCxnSpPr/>
          <p:nvPr/>
        </p:nvCxnSpPr>
        <p:spPr>
          <a:xfrm>
            <a:off x="95225" y="1582600"/>
            <a:ext cx="3315900" cy="0"/>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10"/>
              </a:srgbClr>
            </a:outerShdw>
          </a:effectLst>
        </p:spPr>
      </p:cxnSp>
      <p:cxnSp>
        <p:nvCxnSpPr>
          <p:cNvPr id="244" name="Google Shape;244;p30"/>
          <p:cNvCxnSpPr/>
          <p:nvPr/>
        </p:nvCxnSpPr>
        <p:spPr>
          <a:xfrm>
            <a:off x="8366275" y="1563750"/>
            <a:ext cx="3730500" cy="18900"/>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10"/>
              </a:srgbClr>
            </a:outerShdw>
          </a:effectLst>
        </p:spPr>
      </p:cxnSp>
      <p:pic>
        <p:nvPicPr>
          <p:cNvPr id="245" name="Google Shape;245;p30"/>
          <p:cNvPicPr preferRelativeResize="0"/>
          <p:nvPr/>
        </p:nvPicPr>
        <p:blipFill>
          <a:blip r:embed="rId3">
            <a:alphaModFix/>
          </a:blip>
          <a:stretch>
            <a:fillRect/>
          </a:stretch>
        </p:blipFill>
        <p:spPr>
          <a:xfrm>
            <a:off x="1885125" y="1902900"/>
            <a:ext cx="8572500" cy="48854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31"/>
          <p:cNvSpPr txBox="1"/>
          <p:nvPr/>
        </p:nvSpPr>
        <p:spPr>
          <a:xfrm>
            <a:off x="2882850" y="2557200"/>
            <a:ext cx="6426300" cy="17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9600">
                <a:solidFill>
                  <a:srgbClr val="F3F3F3"/>
                </a:solidFill>
              </a:rPr>
              <a:t>Thank You</a:t>
            </a:r>
            <a:endParaRPr sz="9600">
              <a:solidFill>
                <a:srgbClr val="F3F3F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20"/>
          <p:cNvSpPr txBox="1"/>
          <p:nvPr>
            <p:ph type="title"/>
          </p:nvPr>
        </p:nvSpPr>
        <p:spPr>
          <a:xfrm>
            <a:off x="1336791" y="1208863"/>
            <a:ext cx="9404723" cy="91452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2"/>
              </a:buClr>
              <a:buSzPts val="4200"/>
              <a:buFont typeface="Arial Black"/>
              <a:buNone/>
            </a:pPr>
            <a:r>
              <a:rPr b="0" i="0" lang="en-US" sz="4200" u="none" cap="none" strike="noStrike">
                <a:solidFill>
                  <a:schemeClr val="lt2"/>
                </a:solidFill>
                <a:latin typeface="Arial Black"/>
                <a:ea typeface="Arial Black"/>
                <a:cs typeface="Arial Black"/>
                <a:sym typeface="Arial Black"/>
              </a:rPr>
              <a:t>What is Songbook?</a:t>
            </a:r>
            <a:endParaRPr b="0" i="0" sz="4200" u="none" cap="none" strike="noStrike">
              <a:solidFill>
                <a:schemeClr val="lt2"/>
              </a:solidFill>
              <a:latin typeface="Arial Black"/>
              <a:ea typeface="Arial Black"/>
              <a:cs typeface="Arial Black"/>
              <a:sym typeface="Arial Black"/>
            </a:endParaRPr>
          </a:p>
        </p:txBody>
      </p:sp>
      <p:sp>
        <p:nvSpPr>
          <p:cNvPr id="155" name="Google Shape;155;p20"/>
          <p:cNvSpPr txBox="1"/>
          <p:nvPr>
            <p:ph idx="1" type="body"/>
          </p:nvPr>
        </p:nvSpPr>
        <p:spPr>
          <a:xfrm>
            <a:off x="646111" y="2743200"/>
            <a:ext cx="10152517" cy="2795451"/>
          </a:xfrm>
          <a:prstGeom prst="rect">
            <a:avLst/>
          </a:prstGeom>
          <a:noFill/>
          <a:ln>
            <a:noFill/>
          </a:ln>
        </p:spPr>
        <p:txBody>
          <a:bodyPr anchorCtr="0" anchor="t" bIns="45700" lIns="91425" spcFirstLastPara="1" rIns="91425" wrap="square" tIns="45700">
            <a:noAutofit/>
          </a:bodyPr>
          <a:lstStyle/>
          <a:p>
            <a:pPr indent="-342900" lvl="0" marL="342900" marR="0" rtl="0" algn="l">
              <a:lnSpc>
                <a:spcPct val="90000"/>
              </a:lnSpc>
              <a:spcBef>
                <a:spcPts val="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Songbook is a music streaming service that has a large collection of Indian and International music available free to the users no matter where they are. It is a ONE STEP SOLUTION for all type of music needs.</a:t>
            </a:r>
            <a:endParaRPr/>
          </a:p>
          <a:p>
            <a:pPr indent="-241300" lvl="0" marL="342900" marR="0" rtl="0" algn="l">
              <a:lnSpc>
                <a:spcPct val="90000"/>
              </a:lnSpc>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lnSpc>
                <a:spcPct val="90000"/>
              </a:lnSpc>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In Songbook users can create their own playlist , they can add song s of their favourite artist to the playlist and listen to the songs on the go.</a:t>
            </a:r>
            <a:endParaRPr/>
          </a:p>
          <a:p>
            <a:pPr indent="-342900" lvl="0" marL="342900" marR="0" rtl="0" algn="l">
              <a:lnSpc>
                <a:spcPct val="90000"/>
              </a:lnSpc>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lnSpc>
                <a:spcPct val="90000"/>
              </a:lnSpc>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Songbook allows users to listen music anytime, anywhere.</a:t>
            </a:r>
            <a:endParaRPr b="0" i="0" sz="2000" u="none" cap="none" strike="noStrike">
              <a:solidFill>
                <a:schemeClr val="lt1"/>
              </a:solidFill>
              <a:latin typeface="Century Gothic"/>
              <a:ea typeface="Century Gothic"/>
              <a:cs typeface="Century Gothic"/>
              <a:sym typeface="Century Gothic"/>
            </a:endParaRPr>
          </a:p>
        </p:txBody>
      </p:sp>
      <p:cxnSp>
        <p:nvCxnSpPr>
          <p:cNvPr id="156" name="Google Shape;156;p20"/>
          <p:cNvCxnSpPr/>
          <p:nvPr/>
        </p:nvCxnSpPr>
        <p:spPr>
          <a:xfrm>
            <a:off x="147146" y="1587062"/>
            <a:ext cx="3026978" cy="10510"/>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cxnSp>
        <p:nvCxnSpPr>
          <p:cNvPr id="157" name="Google Shape;157;p20"/>
          <p:cNvCxnSpPr/>
          <p:nvPr/>
        </p:nvCxnSpPr>
        <p:spPr>
          <a:xfrm>
            <a:off x="8849710" y="1618593"/>
            <a:ext cx="3126829" cy="6843"/>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21"/>
          <p:cNvSpPr txBox="1"/>
          <p:nvPr>
            <p:ph idx="1" type="body"/>
          </p:nvPr>
        </p:nvSpPr>
        <p:spPr>
          <a:xfrm>
            <a:off x="539932" y="2050870"/>
            <a:ext cx="11016342" cy="4001587"/>
          </a:xfrm>
          <a:prstGeom prst="rect">
            <a:avLst/>
          </a:prstGeom>
          <a:noFill/>
          <a:ln>
            <a:noFill/>
          </a:ln>
        </p:spPr>
        <p:txBody>
          <a:bodyPr anchorCtr="0" anchor="t" bIns="45700" lIns="91425" spcFirstLastPara="1" rIns="91425" wrap="square" tIns="45700">
            <a:noAutofit/>
          </a:bodyPr>
          <a:lstStyle/>
          <a:p>
            <a:pPr indent="-241300" lvl="0" marL="342900" marR="0" rtl="0" algn="l">
              <a:spcBef>
                <a:spcPts val="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Songbook has a wide collection of Indian and International music available free to the users easily no matter where they are. </a:t>
            </a:r>
            <a:endParaRPr/>
          </a:p>
          <a:p>
            <a:pPr indent="-3429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It provides high quality music with just a simple search which makes it more efficient than other music services. The users can listen to the songs online, thus they don't need to download songs.</a:t>
            </a:r>
            <a:endParaRPr/>
          </a:p>
          <a:p>
            <a:pPr indent="-3429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Songbook allows users to listen to the songs of their favourite artists. It also allows users to choose the song of their favourite genres.</a:t>
            </a:r>
            <a:endParaRPr b="0" i="0" sz="2000" u="none" cap="none" strike="noStrike">
              <a:solidFill>
                <a:schemeClr val="lt1"/>
              </a:solidFill>
              <a:latin typeface="Century Gothic"/>
              <a:ea typeface="Century Gothic"/>
              <a:cs typeface="Century Gothic"/>
              <a:sym typeface="Century Gothic"/>
            </a:endParaRPr>
          </a:p>
        </p:txBody>
      </p:sp>
      <p:sp>
        <p:nvSpPr>
          <p:cNvPr id="163" name="Google Shape;163;p21"/>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2"/>
              </a:buClr>
              <a:buSzPts val="4200"/>
              <a:buFont typeface="Century Gothic"/>
              <a:buNone/>
            </a:pPr>
            <a:r>
              <a:rPr b="0" i="0" lang="en-US" sz="4200" u="none" cap="none" strike="noStrike">
                <a:solidFill>
                  <a:schemeClr val="lt2"/>
                </a:solidFill>
                <a:latin typeface="Century Gothic"/>
                <a:ea typeface="Century Gothic"/>
                <a:cs typeface="Century Gothic"/>
                <a:sym typeface="Century Gothic"/>
              </a:rPr>
              <a:t> </a:t>
            </a:r>
            <a:endParaRPr b="0" i="0" sz="4200" u="none" cap="none" strike="noStrike">
              <a:solidFill>
                <a:schemeClr val="lt2"/>
              </a:solidFill>
              <a:latin typeface="Century Gothic"/>
              <a:ea typeface="Century Gothic"/>
              <a:cs typeface="Century Gothic"/>
              <a:sym typeface="Century Gothic"/>
            </a:endParaRPr>
          </a:p>
        </p:txBody>
      </p:sp>
      <p:sp>
        <p:nvSpPr>
          <p:cNvPr id="164" name="Google Shape;164;p21"/>
          <p:cNvSpPr txBox="1"/>
          <p:nvPr/>
        </p:nvSpPr>
        <p:spPr>
          <a:xfrm>
            <a:off x="1378833" y="1177332"/>
            <a:ext cx="9404723" cy="91452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2"/>
              </a:buClr>
              <a:buSzPts val="4200"/>
              <a:buFont typeface="Arial Black"/>
              <a:buNone/>
            </a:pPr>
            <a:r>
              <a:rPr b="0" i="0" lang="en-US" sz="4200" u="none" cap="none" strike="noStrike">
                <a:solidFill>
                  <a:schemeClr val="lt2"/>
                </a:solidFill>
                <a:latin typeface="Arial Black"/>
                <a:ea typeface="Arial Black"/>
                <a:cs typeface="Arial Black"/>
                <a:sym typeface="Arial Black"/>
              </a:rPr>
              <a:t>Why Songbook?</a:t>
            </a:r>
            <a:endParaRPr b="0" i="0" sz="4200" u="none" cap="none" strike="noStrike">
              <a:solidFill>
                <a:schemeClr val="lt2"/>
              </a:solidFill>
              <a:latin typeface="Arial Black"/>
              <a:ea typeface="Arial Black"/>
              <a:cs typeface="Arial Black"/>
              <a:sym typeface="Arial Black"/>
            </a:endParaRPr>
          </a:p>
        </p:txBody>
      </p:sp>
      <p:cxnSp>
        <p:nvCxnSpPr>
          <p:cNvPr id="165" name="Google Shape;165;p21"/>
          <p:cNvCxnSpPr/>
          <p:nvPr/>
        </p:nvCxnSpPr>
        <p:spPr>
          <a:xfrm>
            <a:off x="189188" y="1555531"/>
            <a:ext cx="3541984" cy="21021"/>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cxnSp>
        <p:nvCxnSpPr>
          <p:cNvPr id="166" name="Google Shape;166;p21"/>
          <p:cNvCxnSpPr/>
          <p:nvPr/>
        </p:nvCxnSpPr>
        <p:spPr>
          <a:xfrm flipH="1" rot="10800000">
            <a:off x="8376745" y="1593905"/>
            <a:ext cx="3641836" cy="14178"/>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0" name="Shape 170"/>
        <p:cNvGrpSpPr/>
        <p:nvPr/>
      </p:nvGrpSpPr>
      <p:grpSpPr>
        <a:xfrm>
          <a:off x="0" y="0"/>
          <a:ext cx="0" cy="0"/>
          <a:chOff x="0" y="0"/>
          <a:chExt cx="0" cy="0"/>
        </a:xfrm>
      </p:grpSpPr>
      <p:sp>
        <p:nvSpPr>
          <p:cNvPr id="171" name="Google Shape;171;p22"/>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Clr>
                <a:schemeClr val="lt2"/>
              </a:buClr>
              <a:buSzPts val="4200"/>
              <a:buFont typeface="Century Gothic"/>
              <a:buNone/>
            </a:pPr>
            <a:r>
              <a:rPr b="0" i="0" lang="en-US" sz="4200" u="none" cap="none" strike="noStrike">
                <a:solidFill>
                  <a:schemeClr val="lt2"/>
                </a:solidFill>
                <a:latin typeface="Century Gothic"/>
                <a:ea typeface="Century Gothic"/>
                <a:cs typeface="Century Gothic"/>
                <a:sym typeface="Century Gothic"/>
              </a:rPr>
              <a:t> </a:t>
            </a:r>
            <a:endParaRPr b="0" i="0" sz="4200" u="none" cap="none" strike="noStrike">
              <a:solidFill>
                <a:schemeClr val="lt2"/>
              </a:solidFill>
              <a:latin typeface="Century Gothic"/>
              <a:ea typeface="Century Gothic"/>
              <a:cs typeface="Century Gothic"/>
              <a:sym typeface="Century Gothic"/>
            </a:endParaRPr>
          </a:p>
        </p:txBody>
      </p:sp>
      <p:sp>
        <p:nvSpPr>
          <p:cNvPr id="172" name="Google Shape;172;p22"/>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Autofit/>
          </a:bodyPr>
          <a:lstStyle/>
          <a:p>
            <a:pPr indent="-241300" lvl="0" marL="342900" marR="0" rtl="0" algn="l">
              <a:spcBef>
                <a:spcPts val="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In current system, either user has to download songs and keep them in their device storage or buy CDs or DVDs.</a:t>
            </a:r>
            <a:endParaRPr/>
          </a:p>
          <a:p>
            <a:pPr indent="-2413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Users may not be able to find their favourite artists albums.</a:t>
            </a:r>
            <a:endParaRPr/>
          </a:p>
          <a:p>
            <a:pPr indent="-2413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There may be a limit to the downloads, the users want songs to get.</a:t>
            </a:r>
            <a:endParaRPr/>
          </a:p>
          <a:p>
            <a:pPr indent="-3429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None/>
            </a:pPr>
            <a:r>
              <a:rPr b="0" i="0" lang="en-US" sz="2000" u="none" cap="none" strike="noStrike">
                <a:solidFill>
                  <a:schemeClr val="lt1"/>
                </a:solidFill>
                <a:latin typeface="Century Gothic"/>
                <a:ea typeface="Century Gothic"/>
                <a:cs typeface="Century Gothic"/>
                <a:sym typeface="Century Gothic"/>
              </a:rPr>
              <a:t>The Proposed System overcomes all the limitations of the current System.</a:t>
            </a:r>
            <a:endParaRPr b="0" i="0" sz="2000" u="none" cap="none" strike="noStrike">
              <a:solidFill>
                <a:schemeClr val="lt1"/>
              </a:solidFill>
              <a:latin typeface="Century Gothic"/>
              <a:ea typeface="Century Gothic"/>
              <a:cs typeface="Century Gothic"/>
              <a:sym typeface="Century Gothic"/>
            </a:endParaRPr>
          </a:p>
        </p:txBody>
      </p:sp>
      <p:sp>
        <p:nvSpPr>
          <p:cNvPr id="173" name="Google Shape;173;p22"/>
          <p:cNvSpPr txBox="1"/>
          <p:nvPr/>
        </p:nvSpPr>
        <p:spPr>
          <a:xfrm>
            <a:off x="1378833" y="1177332"/>
            <a:ext cx="9404723" cy="91452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2"/>
              </a:buClr>
              <a:buSzPts val="4200"/>
              <a:buFont typeface="Arial Black"/>
              <a:buNone/>
            </a:pPr>
            <a:r>
              <a:rPr b="0" i="0" lang="en-US" sz="4200" u="none" cap="none" strike="noStrike">
                <a:solidFill>
                  <a:schemeClr val="lt2"/>
                </a:solidFill>
                <a:latin typeface="Arial Black"/>
                <a:ea typeface="Arial Black"/>
                <a:cs typeface="Arial Black"/>
                <a:sym typeface="Arial Black"/>
              </a:rPr>
              <a:t>Existing System</a:t>
            </a:r>
            <a:endParaRPr b="0" i="0" sz="4200" u="none" cap="none" strike="noStrike">
              <a:solidFill>
                <a:schemeClr val="lt2"/>
              </a:solidFill>
              <a:latin typeface="Arial Black"/>
              <a:ea typeface="Arial Black"/>
              <a:cs typeface="Arial Black"/>
              <a:sym typeface="Arial Black"/>
            </a:endParaRPr>
          </a:p>
        </p:txBody>
      </p:sp>
      <p:cxnSp>
        <p:nvCxnSpPr>
          <p:cNvPr id="174" name="Google Shape;174;p22"/>
          <p:cNvCxnSpPr/>
          <p:nvPr/>
        </p:nvCxnSpPr>
        <p:spPr>
          <a:xfrm>
            <a:off x="189188" y="1555531"/>
            <a:ext cx="3426371" cy="31531"/>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cxnSp>
        <p:nvCxnSpPr>
          <p:cNvPr id="175" name="Google Shape;175;p22"/>
          <p:cNvCxnSpPr/>
          <p:nvPr/>
        </p:nvCxnSpPr>
        <p:spPr>
          <a:xfrm flipH="1" rot="10800000">
            <a:off x="8586952" y="1593905"/>
            <a:ext cx="3431629" cy="35198"/>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3"/>
          <p:cNvSpPr txBox="1"/>
          <p:nvPr>
            <p:ph type="title"/>
          </p:nvPr>
        </p:nvSpPr>
        <p:spPr>
          <a:xfrm>
            <a:off x="646111" y="452718"/>
            <a:ext cx="9899969" cy="140053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2"/>
              </a:buClr>
              <a:buSzPts val="4200"/>
              <a:buFont typeface="Arial Black"/>
              <a:buNone/>
            </a:pPr>
            <a:r>
              <a:rPr b="0" i="0" lang="en-US" sz="4200" u="none" cap="none" strike="noStrike">
                <a:solidFill>
                  <a:schemeClr val="lt2"/>
                </a:solidFill>
                <a:latin typeface="Arial Black"/>
                <a:ea typeface="Arial Black"/>
                <a:cs typeface="Arial Black"/>
                <a:sym typeface="Arial Black"/>
              </a:rPr>
              <a:t> </a:t>
            </a:r>
            <a:endParaRPr b="0" i="0" sz="4200" u="none" cap="none" strike="noStrike">
              <a:solidFill>
                <a:schemeClr val="lt2"/>
              </a:solidFill>
              <a:latin typeface="Arial Black"/>
              <a:ea typeface="Arial Black"/>
              <a:cs typeface="Arial Black"/>
              <a:sym typeface="Arial Black"/>
            </a:endParaRPr>
          </a:p>
        </p:txBody>
      </p:sp>
      <p:sp>
        <p:nvSpPr>
          <p:cNvPr id="181" name="Google Shape;181;p23"/>
          <p:cNvSpPr txBox="1"/>
          <p:nvPr>
            <p:ph idx="1" type="body"/>
          </p:nvPr>
        </p:nvSpPr>
        <p:spPr>
          <a:xfrm>
            <a:off x="646111" y="1628503"/>
            <a:ext cx="9899969" cy="4720045"/>
          </a:xfrm>
          <a:prstGeom prst="rect">
            <a:avLst/>
          </a:prstGeom>
          <a:noFill/>
          <a:ln>
            <a:noFill/>
          </a:ln>
        </p:spPr>
        <p:txBody>
          <a:bodyPr anchorCtr="0" anchor="t" bIns="45700" lIns="91425" spcFirstLastPara="1" rIns="91425" wrap="square" tIns="45700">
            <a:noAutofit/>
          </a:bodyPr>
          <a:lstStyle/>
          <a:p>
            <a:pPr indent="-241300" lvl="0" marL="342900" marR="0" rtl="0" algn="l">
              <a:spcBef>
                <a:spcPts val="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2413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Songbook works by getting data as song or genre or the artist name as its input and using back-end language fetches data from the database accordingly.</a:t>
            </a:r>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User registration and login in the Songbook is very safe as it uses MD5 encryption for password.</a:t>
            </a:r>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After the user registration and login, user searches for the song either by searching for the song directly by its name or searching it by the genre type or the artist name.</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The important thing to notice about song book Is that it uses the audio tag of html for playing the song.</a:t>
            </a:r>
            <a:endParaRPr b="0" i="0" sz="2000" u="none" cap="none" strike="noStrike">
              <a:solidFill>
                <a:schemeClr val="lt1"/>
              </a:solidFill>
              <a:latin typeface="Century Gothic"/>
              <a:ea typeface="Century Gothic"/>
              <a:cs typeface="Century Gothic"/>
              <a:sym typeface="Century Gothic"/>
            </a:endParaRPr>
          </a:p>
        </p:txBody>
      </p:sp>
      <p:sp>
        <p:nvSpPr>
          <p:cNvPr id="182" name="Google Shape;182;p23"/>
          <p:cNvSpPr txBox="1"/>
          <p:nvPr/>
        </p:nvSpPr>
        <p:spPr>
          <a:xfrm>
            <a:off x="1336791" y="1208863"/>
            <a:ext cx="9404723" cy="91452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2"/>
              </a:buClr>
              <a:buSzPts val="4200"/>
              <a:buFont typeface="Arial Black"/>
              <a:buNone/>
            </a:pPr>
            <a:r>
              <a:rPr b="0" i="0" lang="en-US" sz="4200" u="none" cap="none" strike="noStrike">
                <a:solidFill>
                  <a:schemeClr val="lt2"/>
                </a:solidFill>
                <a:latin typeface="Arial Black"/>
                <a:ea typeface="Arial Black"/>
                <a:cs typeface="Arial Black"/>
                <a:sym typeface="Arial Black"/>
              </a:rPr>
              <a:t>How does Songbook Work?</a:t>
            </a:r>
            <a:endParaRPr b="0" i="0" sz="4200" u="none" cap="none" strike="noStrike">
              <a:solidFill>
                <a:schemeClr val="lt2"/>
              </a:solidFill>
              <a:latin typeface="Arial Black"/>
              <a:ea typeface="Arial Black"/>
              <a:cs typeface="Arial Black"/>
              <a:sym typeface="Arial Black"/>
            </a:endParaRPr>
          </a:p>
        </p:txBody>
      </p:sp>
      <p:cxnSp>
        <p:nvCxnSpPr>
          <p:cNvPr id="183" name="Google Shape;183;p23"/>
          <p:cNvCxnSpPr/>
          <p:nvPr/>
        </p:nvCxnSpPr>
        <p:spPr>
          <a:xfrm>
            <a:off x="147146" y="1587062"/>
            <a:ext cx="1870840" cy="10510"/>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cxnSp>
        <p:nvCxnSpPr>
          <p:cNvPr id="184" name="Google Shape;184;p23"/>
          <p:cNvCxnSpPr/>
          <p:nvPr/>
        </p:nvCxnSpPr>
        <p:spPr>
          <a:xfrm flipH="1" rot="10800000">
            <a:off x="10058400" y="1625437"/>
            <a:ext cx="1918139" cy="3666"/>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Google Shape;189;p24"/>
          <p:cNvSpPr txBox="1"/>
          <p:nvPr>
            <p:ph type="title"/>
          </p:nvPr>
        </p:nvSpPr>
        <p:spPr>
          <a:xfrm>
            <a:off x="646111" y="452718"/>
            <a:ext cx="9699672" cy="103644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2"/>
              </a:buClr>
              <a:buSzPts val="4200"/>
              <a:buFont typeface="Century Gothic"/>
              <a:buNone/>
            </a:pPr>
            <a:r>
              <a:rPr b="0" i="0" lang="en-US" sz="4200" u="none" cap="none" strike="noStrike">
                <a:solidFill>
                  <a:schemeClr val="lt2"/>
                </a:solidFill>
                <a:latin typeface="Century Gothic"/>
                <a:ea typeface="Century Gothic"/>
                <a:cs typeface="Century Gothic"/>
                <a:sym typeface="Century Gothic"/>
              </a:rPr>
              <a:t>Songbook Registration:</a:t>
            </a:r>
            <a:endParaRPr b="0" i="0" sz="4200" u="none" cap="none" strike="noStrike">
              <a:solidFill>
                <a:schemeClr val="lt2"/>
              </a:solidFill>
              <a:latin typeface="Century Gothic"/>
              <a:ea typeface="Century Gothic"/>
              <a:cs typeface="Century Gothic"/>
              <a:sym typeface="Century Gothic"/>
            </a:endParaRPr>
          </a:p>
        </p:txBody>
      </p:sp>
      <p:pic>
        <p:nvPicPr>
          <p:cNvPr id="190" name="Google Shape;190;p24"/>
          <p:cNvPicPr preferRelativeResize="0"/>
          <p:nvPr/>
        </p:nvPicPr>
        <p:blipFill>
          <a:blip r:embed="rId3">
            <a:alphaModFix/>
          </a:blip>
          <a:stretch>
            <a:fillRect/>
          </a:stretch>
        </p:blipFill>
        <p:spPr>
          <a:xfrm>
            <a:off x="932850" y="1489166"/>
            <a:ext cx="9689030" cy="506403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5"/>
          <p:cNvSpPr txBox="1"/>
          <p:nvPr>
            <p:ph type="title"/>
          </p:nvPr>
        </p:nvSpPr>
        <p:spPr>
          <a:xfrm>
            <a:off x="646111" y="452718"/>
            <a:ext cx="9699672" cy="103644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2"/>
              </a:buClr>
              <a:buSzPts val="4200"/>
              <a:buFont typeface="Century Gothic"/>
              <a:buNone/>
            </a:pPr>
            <a:r>
              <a:rPr b="0" i="0" lang="en-US" sz="4200" u="none" cap="none" strike="noStrike">
                <a:solidFill>
                  <a:schemeClr val="lt2"/>
                </a:solidFill>
                <a:latin typeface="Century Gothic"/>
                <a:ea typeface="Century Gothic"/>
                <a:cs typeface="Century Gothic"/>
                <a:sym typeface="Century Gothic"/>
              </a:rPr>
              <a:t> </a:t>
            </a:r>
            <a:endParaRPr b="0" i="0" sz="4200" u="none" cap="none" strike="noStrike">
              <a:solidFill>
                <a:schemeClr val="lt2"/>
              </a:solidFill>
              <a:latin typeface="Century Gothic"/>
              <a:ea typeface="Century Gothic"/>
              <a:cs typeface="Century Gothic"/>
              <a:sym typeface="Century Gothic"/>
            </a:endParaRPr>
          </a:p>
        </p:txBody>
      </p:sp>
      <p:sp>
        <p:nvSpPr>
          <p:cNvPr id="196" name="Google Shape;196;p25"/>
          <p:cNvSpPr txBox="1"/>
          <p:nvPr>
            <p:ph idx="1" type="body"/>
          </p:nvPr>
        </p:nvSpPr>
        <p:spPr>
          <a:xfrm>
            <a:off x="646111" y="1785258"/>
            <a:ext cx="9699671" cy="4685212"/>
          </a:xfrm>
          <a:prstGeom prst="rect">
            <a:avLst/>
          </a:prstGeom>
          <a:noFill/>
          <a:ln>
            <a:noFill/>
          </a:ln>
        </p:spPr>
        <p:txBody>
          <a:bodyPr anchorCtr="0" anchor="t" bIns="45700" lIns="91425" spcFirstLastPara="1" rIns="91425" wrap="square" tIns="45700">
            <a:noAutofit/>
          </a:bodyPr>
          <a:lstStyle/>
          <a:p>
            <a:pPr indent="-241300" lvl="0" marL="342900" marR="0" rtl="0" algn="l">
              <a:spcBef>
                <a:spcPts val="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2413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The Flow of the project starts with the Songbook Signing Up.</a:t>
            </a:r>
            <a:endParaRPr/>
          </a:p>
          <a:p>
            <a:pPr indent="-2413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The user will register into this app by entering the mentioned details.</a:t>
            </a:r>
            <a:endParaRPr/>
          </a:p>
          <a:p>
            <a:pPr indent="-2413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The Songbook signup is just to ensure that the user becomes the member of the Songbook family.</a:t>
            </a:r>
            <a:endParaRPr/>
          </a:p>
          <a:p>
            <a:pPr indent="-2413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This data is stored in the database and is further used at the sign in process.</a:t>
            </a:r>
            <a:endParaRPr/>
          </a:p>
          <a:p>
            <a:pPr indent="-2413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p:txBody>
      </p:sp>
      <p:sp>
        <p:nvSpPr>
          <p:cNvPr id="197" name="Google Shape;197;p25"/>
          <p:cNvSpPr txBox="1"/>
          <p:nvPr/>
        </p:nvSpPr>
        <p:spPr>
          <a:xfrm>
            <a:off x="1378833" y="1177332"/>
            <a:ext cx="9404723" cy="91452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2"/>
              </a:buClr>
              <a:buSzPts val="4200"/>
              <a:buFont typeface="Arial Black"/>
              <a:buNone/>
            </a:pPr>
            <a:r>
              <a:rPr b="0" i="0" lang="en-US" sz="4200" u="none" cap="none" strike="noStrike">
                <a:solidFill>
                  <a:schemeClr val="lt2"/>
                </a:solidFill>
                <a:latin typeface="Arial Black"/>
                <a:ea typeface="Arial Black"/>
                <a:cs typeface="Arial Black"/>
                <a:sym typeface="Arial Black"/>
              </a:rPr>
              <a:t>Songbook Registration:</a:t>
            </a:r>
            <a:endParaRPr b="0" i="0" sz="4200" u="none" cap="none" strike="noStrike">
              <a:solidFill>
                <a:schemeClr val="lt2"/>
              </a:solidFill>
              <a:latin typeface="Arial Black"/>
              <a:ea typeface="Arial Black"/>
              <a:cs typeface="Arial Black"/>
              <a:sym typeface="Arial Black"/>
            </a:endParaRPr>
          </a:p>
        </p:txBody>
      </p:sp>
      <p:cxnSp>
        <p:nvCxnSpPr>
          <p:cNvPr id="198" name="Google Shape;198;p25"/>
          <p:cNvCxnSpPr/>
          <p:nvPr/>
        </p:nvCxnSpPr>
        <p:spPr>
          <a:xfrm>
            <a:off x="189188" y="1555531"/>
            <a:ext cx="2375336" cy="42041"/>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cxnSp>
        <p:nvCxnSpPr>
          <p:cNvPr id="199" name="Google Shape;199;p25"/>
          <p:cNvCxnSpPr/>
          <p:nvPr/>
        </p:nvCxnSpPr>
        <p:spPr>
          <a:xfrm flipH="1" rot="10800000">
            <a:off x="9585434" y="1593905"/>
            <a:ext cx="2433147" cy="24688"/>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6"/>
          <p:cNvSpPr txBox="1"/>
          <p:nvPr>
            <p:ph type="title"/>
          </p:nvPr>
        </p:nvSpPr>
        <p:spPr>
          <a:xfrm>
            <a:off x="646111" y="452718"/>
            <a:ext cx="9699672" cy="103644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2"/>
              </a:buClr>
              <a:buSzPts val="4200"/>
              <a:buFont typeface="Century Gothic"/>
              <a:buNone/>
            </a:pPr>
            <a:r>
              <a:rPr b="0" i="0" lang="en-US" sz="4200" u="none" cap="none" strike="noStrike">
                <a:solidFill>
                  <a:schemeClr val="lt2"/>
                </a:solidFill>
                <a:latin typeface="Century Gothic"/>
                <a:ea typeface="Century Gothic"/>
                <a:cs typeface="Century Gothic"/>
                <a:sym typeface="Century Gothic"/>
              </a:rPr>
              <a:t> </a:t>
            </a:r>
            <a:endParaRPr b="0" i="0" sz="4200" u="none" cap="none" strike="noStrike">
              <a:solidFill>
                <a:schemeClr val="lt2"/>
              </a:solidFill>
              <a:latin typeface="Century Gothic"/>
              <a:ea typeface="Century Gothic"/>
              <a:cs typeface="Century Gothic"/>
              <a:sym typeface="Century Gothic"/>
            </a:endParaRPr>
          </a:p>
        </p:txBody>
      </p:sp>
      <p:sp>
        <p:nvSpPr>
          <p:cNvPr id="205" name="Google Shape;205;p26"/>
          <p:cNvSpPr txBox="1"/>
          <p:nvPr/>
        </p:nvSpPr>
        <p:spPr>
          <a:xfrm>
            <a:off x="1410363" y="798959"/>
            <a:ext cx="9404723" cy="914528"/>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lt2"/>
              </a:buClr>
              <a:buSzPts val="4200"/>
              <a:buFont typeface="Arial Black"/>
              <a:buNone/>
            </a:pPr>
            <a:r>
              <a:rPr b="0" i="0" lang="en-US" sz="4200" u="none" cap="none" strike="noStrike">
                <a:solidFill>
                  <a:schemeClr val="lt2"/>
                </a:solidFill>
                <a:latin typeface="Arial Black"/>
                <a:ea typeface="Arial Black"/>
                <a:cs typeface="Arial Black"/>
                <a:sym typeface="Arial Black"/>
              </a:rPr>
              <a:t>Songbook Login:</a:t>
            </a:r>
            <a:endParaRPr b="0" i="0" sz="4200" u="none" cap="none" strike="noStrike">
              <a:solidFill>
                <a:schemeClr val="lt2"/>
              </a:solidFill>
              <a:latin typeface="Arial Black"/>
              <a:ea typeface="Arial Black"/>
              <a:cs typeface="Arial Black"/>
              <a:sym typeface="Arial Black"/>
            </a:endParaRPr>
          </a:p>
        </p:txBody>
      </p:sp>
      <p:cxnSp>
        <p:nvCxnSpPr>
          <p:cNvPr id="206" name="Google Shape;206;p26"/>
          <p:cNvCxnSpPr/>
          <p:nvPr/>
        </p:nvCxnSpPr>
        <p:spPr>
          <a:xfrm>
            <a:off x="220718" y="1177158"/>
            <a:ext cx="3205654" cy="42042"/>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cxnSp>
        <p:nvCxnSpPr>
          <p:cNvPr id="207" name="Google Shape;207;p26"/>
          <p:cNvCxnSpPr/>
          <p:nvPr/>
        </p:nvCxnSpPr>
        <p:spPr>
          <a:xfrm flipH="1" rot="10800000">
            <a:off x="8807669" y="1215532"/>
            <a:ext cx="3242442" cy="24689"/>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pic>
        <p:nvPicPr>
          <p:cNvPr id="208" name="Google Shape;208;p26"/>
          <p:cNvPicPr preferRelativeResize="0"/>
          <p:nvPr/>
        </p:nvPicPr>
        <p:blipFill>
          <a:blip r:embed="rId3">
            <a:alphaModFix/>
          </a:blip>
          <a:stretch>
            <a:fillRect/>
          </a:stretch>
        </p:blipFill>
        <p:spPr>
          <a:xfrm>
            <a:off x="1105300" y="1832687"/>
            <a:ext cx="9709766" cy="483971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7"/>
          <p:cNvSpPr txBox="1"/>
          <p:nvPr>
            <p:ph type="title"/>
          </p:nvPr>
        </p:nvSpPr>
        <p:spPr>
          <a:xfrm>
            <a:off x="646111" y="452718"/>
            <a:ext cx="9699672" cy="1036448"/>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Clr>
                <a:schemeClr val="lt2"/>
              </a:buClr>
              <a:buSzPts val="4200"/>
              <a:buFont typeface="Century Gothic"/>
              <a:buNone/>
            </a:pPr>
            <a:r>
              <a:rPr b="0" i="0" lang="en-US" sz="4200" u="none" cap="none" strike="noStrike">
                <a:solidFill>
                  <a:schemeClr val="lt2"/>
                </a:solidFill>
                <a:latin typeface="Century Gothic"/>
                <a:ea typeface="Century Gothic"/>
                <a:cs typeface="Century Gothic"/>
                <a:sym typeface="Century Gothic"/>
              </a:rPr>
              <a:t> </a:t>
            </a:r>
            <a:endParaRPr b="0" i="0" sz="4200" u="none" cap="none" strike="noStrike">
              <a:solidFill>
                <a:schemeClr val="lt2"/>
              </a:solidFill>
              <a:latin typeface="Century Gothic"/>
              <a:ea typeface="Century Gothic"/>
              <a:cs typeface="Century Gothic"/>
              <a:sym typeface="Century Gothic"/>
            </a:endParaRPr>
          </a:p>
        </p:txBody>
      </p:sp>
      <p:sp>
        <p:nvSpPr>
          <p:cNvPr id="214" name="Google Shape;214;p27"/>
          <p:cNvSpPr txBox="1"/>
          <p:nvPr>
            <p:ph idx="1" type="body"/>
          </p:nvPr>
        </p:nvSpPr>
        <p:spPr>
          <a:xfrm>
            <a:off x="646111" y="1785258"/>
            <a:ext cx="9699671" cy="4685212"/>
          </a:xfrm>
          <a:prstGeom prst="rect">
            <a:avLst/>
          </a:prstGeom>
          <a:noFill/>
          <a:ln>
            <a:noFill/>
          </a:ln>
        </p:spPr>
        <p:txBody>
          <a:bodyPr anchorCtr="0" anchor="t" bIns="45700" lIns="91425" spcFirstLastPara="1" rIns="91425" wrap="square" tIns="45700">
            <a:noAutofit/>
          </a:bodyPr>
          <a:lstStyle/>
          <a:p>
            <a:pPr indent="0" lvl="0" marL="342900" marR="0" rtl="0" algn="l">
              <a:spcBef>
                <a:spcPts val="0"/>
              </a:spcBef>
              <a:spcAft>
                <a:spcPts val="0"/>
              </a:spcAft>
              <a:buNone/>
            </a:pPr>
            <a:r>
              <a:t/>
            </a:r>
            <a:endParaRPr/>
          </a:p>
          <a:p>
            <a:pPr indent="0" lvl="0" marL="342900" marR="0" rtl="0" algn="l">
              <a:spcBef>
                <a:spcPts val="0"/>
              </a:spcBef>
              <a:spcAft>
                <a:spcPts val="0"/>
              </a:spcAft>
              <a:buNone/>
            </a:pPr>
            <a:r>
              <a:t/>
            </a:r>
            <a:endParaRPr/>
          </a:p>
          <a:p>
            <a:pPr indent="-342900" lvl="0" marL="342900" marR="0" rtl="0" algn="l">
              <a:spcBef>
                <a:spcPts val="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The  user is needed to Login with the credentials – Username and Password before using the features of the Songbook. </a:t>
            </a:r>
            <a:endParaRPr b="0" i="0" sz="2000" u="none" cap="none" strike="noStrike">
              <a:solidFill>
                <a:schemeClr val="lt1"/>
              </a:solidFill>
              <a:latin typeface="Century Gothic"/>
              <a:ea typeface="Century Gothic"/>
              <a:cs typeface="Century Gothic"/>
              <a:sym typeface="Century Gothic"/>
            </a:endParaRPr>
          </a:p>
          <a:p>
            <a:pPr indent="-241300" lvl="0" marL="342900" marR="0" rtl="0" algn="l">
              <a:spcBef>
                <a:spcPts val="1000"/>
              </a:spcBef>
              <a:spcAft>
                <a:spcPts val="0"/>
              </a:spcAft>
              <a:buClr>
                <a:srgbClr val="86D1D8"/>
              </a:buClr>
              <a:buSzPts val="1600"/>
              <a:buFont typeface="Noto Sans Symbols"/>
              <a:buNone/>
            </a:pPr>
            <a:r>
              <a:t/>
            </a:r>
            <a:endParaRPr/>
          </a:p>
          <a:p>
            <a:pPr indent="-241300" lvl="0" marL="342900" marR="0" rtl="0" algn="l">
              <a:spcBef>
                <a:spcPts val="1000"/>
              </a:spcBef>
              <a:spcAft>
                <a:spcPts val="0"/>
              </a:spcAft>
              <a:buClr>
                <a:srgbClr val="86D1D8"/>
              </a:buClr>
              <a:buSzPts val="1600"/>
              <a:buFont typeface="Noto Sans Symbols"/>
              <a:buNone/>
            </a:pPr>
            <a:r>
              <a:t/>
            </a:r>
            <a:endParaRPr/>
          </a:p>
          <a:p>
            <a:pPr indent="-342900" lvl="0" marL="342900" marR="0" rtl="0" algn="l">
              <a:spcBef>
                <a:spcPts val="1000"/>
              </a:spcBef>
              <a:spcAft>
                <a:spcPts val="0"/>
              </a:spcAft>
              <a:buClr>
                <a:srgbClr val="86D1D8"/>
              </a:buClr>
              <a:buSzPts val="1600"/>
              <a:buFont typeface="Noto Sans Symbols"/>
              <a:buChar char="▶"/>
            </a:pPr>
            <a:r>
              <a:rPr b="0" i="0" lang="en-US" sz="2000" u="none" cap="none" strike="noStrike">
                <a:solidFill>
                  <a:schemeClr val="lt1"/>
                </a:solidFill>
                <a:latin typeface="Century Gothic"/>
                <a:ea typeface="Century Gothic"/>
                <a:cs typeface="Century Gothic"/>
                <a:sym typeface="Century Gothic"/>
              </a:rPr>
              <a:t>After verifying credentials entered by the user through database he/she is allowed to enter the homepage of the Songbook.</a:t>
            </a:r>
            <a:endParaRPr b="0" i="0" sz="2000" u="none" cap="none" strike="noStrike">
              <a:solidFill>
                <a:schemeClr val="lt1"/>
              </a:solidFill>
              <a:latin typeface="Century Gothic"/>
              <a:ea typeface="Century Gothic"/>
              <a:cs typeface="Century Gothic"/>
              <a:sym typeface="Century Gothic"/>
            </a:endParaRPr>
          </a:p>
          <a:p>
            <a:pPr indent="0" lvl="0" marL="0" marR="0" rtl="0" algn="l">
              <a:spcBef>
                <a:spcPts val="1000"/>
              </a:spcBef>
              <a:spcAft>
                <a:spcPts val="0"/>
              </a:spcAft>
              <a:buNone/>
            </a:pPr>
            <a:r>
              <a:t/>
            </a:r>
            <a:endParaRPr/>
          </a:p>
          <a:p>
            <a:pPr indent="0" lvl="0" marL="0" marR="0" rtl="0" algn="l">
              <a:spcBef>
                <a:spcPts val="1000"/>
              </a:spcBef>
              <a:spcAft>
                <a:spcPts val="0"/>
              </a:spcAft>
              <a:buNone/>
            </a:pPr>
            <a:r>
              <a:t/>
            </a:r>
            <a:endParaRPr/>
          </a:p>
          <a:p>
            <a:pPr indent="-342900" lvl="0" marL="342900" marR="0" rtl="0" algn="l">
              <a:spcBef>
                <a:spcPts val="1000"/>
              </a:spcBef>
              <a:spcAft>
                <a:spcPts val="0"/>
              </a:spcAft>
              <a:buClr>
                <a:srgbClr val="86D1D8"/>
              </a:buClr>
              <a:buSzPts val="1600"/>
              <a:buFont typeface="Noto Sans Symbols"/>
              <a:buChar char="▶"/>
            </a:pPr>
            <a:r>
              <a:rPr lang="en-US"/>
              <a:t>From homepage user can enjoy the features of the Songbook.</a:t>
            </a:r>
            <a:endParaRPr/>
          </a:p>
          <a:p>
            <a:pPr indent="-241300" lvl="0" marL="342900" marR="0" rtl="0" algn="l">
              <a:spcBef>
                <a:spcPts val="1000"/>
              </a:spcBef>
              <a:spcAft>
                <a:spcPts val="0"/>
              </a:spcAft>
              <a:buClr>
                <a:srgbClr val="86D1D8"/>
              </a:buClr>
              <a:buSzPts val="1600"/>
              <a:buFont typeface="Noto Sans Symbols"/>
              <a:buNone/>
            </a:pPr>
            <a:r>
              <a:t/>
            </a:r>
            <a:endParaRPr b="0" i="0" sz="2000" u="none" cap="none" strike="noStrike">
              <a:solidFill>
                <a:schemeClr val="lt1"/>
              </a:solidFill>
              <a:latin typeface="Century Gothic"/>
              <a:ea typeface="Century Gothic"/>
              <a:cs typeface="Century Gothic"/>
              <a:sym typeface="Century Gothic"/>
            </a:endParaRPr>
          </a:p>
        </p:txBody>
      </p:sp>
      <p:sp>
        <p:nvSpPr>
          <p:cNvPr id="215" name="Google Shape;215;p27"/>
          <p:cNvSpPr txBox="1"/>
          <p:nvPr/>
        </p:nvSpPr>
        <p:spPr>
          <a:xfrm>
            <a:off x="1393646" y="870466"/>
            <a:ext cx="9404700" cy="9144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n-US" sz="4200" u="none" cap="none" strike="noStrike">
                <a:solidFill>
                  <a:schemeClr val="lt2"/>
                </a:solidFill>
                <a:latin typeface="Arial Black"/>
                <a:ea typeface="Arial Black"/>
                <a:cs typeface="Arial Black"/>
                <a:sym typeface="Arial Black"/>
              </a:rPr>
              <a:t>Songbook Login:</a:t>
            </a:r>
            <a:endParaRPr b="0" i="0" sz="4200" u="none" cap="none" strike="noStrike">
              <a:solidFill>
                <a:schemeClr val="lt2"/>
              </a:solidFill>
              <a:latin typeface="Arial Black"/>
              <a:ea typeface="Arial Black"/>
              <a:cs typeface="Arial Black"/>
              <a:sym typeface="Arial Black"/>
            </a:endParaRPr>
          </a:p>
        </p:txBody>
      </p:sp>
      <p:cxnSp>
        <p:nvCxnSpPr>
          <p:cNvPr id="216" name="Google Shape;216;p27"/>
          <p:cNvCxnSpPr/>
          <p:nvPr/>
        </p:nvCxnSpPr>
        <p:spPr>
          <a:xfrm>
            <a:off x="189188" y="1271752"/>
            <a:ext cx="3426371" cy="31531"/>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cxnSp>
        <p:nvCxnSpPr>
          <p:cNvPr id="217" name="Google Shape;217;p27"/>
          <p:cNvCxnSpPr/>
          <p:nvPr/>
        </p:nvCxnSpPr>
        <p:spPr>
          <a:xfrm flipH="1" rot="10800000">
            <a:off x="8586952" y="1310126"/>
            <a:ext cx="3431629" cy="35198"/>
          </a:xfrm>
          <a:prstGeom prst="straightConnector1">
            <a:avLst/>
          </a:prstGeom>
          <a:noFill/>
          <a:ln cap="rnd" cmpd="sng" w="28575">
            <a:solidFill>
              <a:schemeClr val="dk1"/>
            </a:solidFill>
            <a:prstDash val="solid"/>
            <a:round/>
            <a:headEnd len="sm" w="sm" type="none"/>
            <a:tailEnd len="sm" w="sm" type="none"/>
          </a:ln>
          <a:effectLst>
            <a:outerShdw blurRad="38100" rotWithShape="0" dir="5400000" dist="25400">
              <a:srgbClr val="000000">
                <a:alpha val="44705"/>
              </a:srgbClr>
            </a:outerShdw>
          </a:effectLst>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Ion">
  <a:themeElements>
    <a:clrScheme name="Ion">
      <a:dk1>
        <a:srgbClr val="000000"/>
      </a:dk1>
      <a:lt1>
        <a:srgbClr val="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